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9" r:id="rId4"/>
  </p:sldMasterIdLst>
  <p:notesMasterIdLst>
    <p:notesMasterId r:id="rId24"/>
  </p:notesMasterIdLst>
  <p:handoutMasterIdLst>
    <p:handoutMasterId r:id="rId25"/>
  </p:handoutMasterIdLst>
  <p:sldIdLst>
    <p:sldId id="319" r:id="rId5"/>
    <p:sldId id="412" r:id="rId6"/>
    <p:sldId id="465" r:id="rId7"/>
    <p:sldId id="457" r:id="rId8"/>
    <p:sldId id="455" r:id="rId9"/>
    <p:sldId id="448" r:id="rId10"/>
    <p:sldId id="467" r:id="rId11"/>
    <p:sldId id="394" r:id="rId12"/>
    <p:sldId id="341" r:id="rId13"/>
    <p:sldId id="468" r:id="rId14"/>
    <p:sldId id="464" r:id="rId15"/>
    <p:sldId id="461" r:id="rId16"/>
    <p:sldId id="452" r:id="rId17"/>
    <p:sldId id="417" r:id="rId18"/>
    <p:sldId id="460" r:id="rId19"/>
    <p:sldId id="466" r:id="rId20"/>
    <p:sldId id="469" r:id="rId21"/>
    <p:sldId id="459" r:id="rId22"/>
    <p:sldId id="470" r:id="rId23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B28F182-EDFC-4835-BAF9-ADC2749B70F6}">
          <p14:sldIdLst>
            <p14:sldId id="319"/>
            <p14:sldId id="412"/>
            <p14:sldId id="465"/>
            <p14:sldId id="457"/>
            <p14:sldId id="455"/>
            <p14:sldId id="448"/>
            <p14:sldId id="467"/>
            <p14:sldId id="394"/>
            <p14:sldId id="341"/>
            <p14:sldId id="468"/>
            <p14:sldId id="464"/>
            <p14:sldId id="461"/>
            <p14:sldId id="452"/>
            <p14:sldId id="417"/>
            <p14:sldId id="460"/>
            <p14:sldId id="466"/>
            <p14:sldId id="469"/>
            <p14:sldId id="459"/>
            <p14:sldId id="4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80" userDrawn="1">
          <p15:clr>
            <a:srgbClr val="A4A3A4"/>
          </p15:clr>
        </p15:guide>
        <p15:guide id="2" pos="37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75BC"/>
    <a:srgbClr val="FAFAFA"/>
    <a:srgbClr val="E1D8C5"/>
    <a:srgbClr val="FDB827"/>
    <a:srgbClr val="DDD2BD"/>
    <a:srgbClr val="ECE5D6"/>
    <a:srgbClr val="FFFFFF"/>
    <a:srgbClr val="FCD9A2"/>
    <a:srgbClr val="FDECD0"/>
    <a:srgbClr val="F8CB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07" autoAdjust="0"/>
    <p:restoredTop sz="86410"/>
  </p:normalViewPr>
  <p:slideViewPr>
    <p:cSldViewPr snapToGrid="0">
      <p:cViewPr varScale="1">
        <p:scale>
          <a:sx n="90" d="100"/>
          <a:sy n="90" d="100"/>
        </p:scale>
        <p:origin x="1158" y="120"/>
      </p:cViewPr>
      <p:guideLst>
        <p:guide orient="horz" pos="2280"/>
        <p:guide pos="37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9525F1D-4F6F-4440-B187-65AAF6ADA3C4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AF63B19-0FEB-485E-85A9-43AEAC388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37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9780DCC-CE89-AA44-8CC5-A9B9BF66EB10}" type="datetimeFigureOut">
              <a:rPr lang="en-US" smtClean="0"/>
              <a:t>1/13/2021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1DC9D56-D3B5-4D44-AEA8-EA50B28C73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56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C9D56-D3B5-4D44-AEA8-EA50B28C736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690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C9D56-D3B5-4D44-AEA8-EA50B28C736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641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C9D56-D3B5-4D44-AEA8-EA50B28C736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367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C9D56-D3B5-4D44-AEA8-EA50B28C736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566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C9D56-D3B5-4D44-AEA8-EA50B28C736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517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C9D56-D3B5-4D44-AEA8-EA50B28C736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2399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C9D56-D3B5-4D44-AEA8-EA50B28C736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7858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C9D56-D3B5-4D44-AEA8-EA50B28C736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6876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C9D56-D3B5-4D44-AEA8-EA50B28C736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8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C9D56-D3B5-4D44-AEA8-EA50B28C736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77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C9D56-D3B5-4D44-AEA8-EA50B28C736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764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C9D56-D3B5-4D44-AEA8-EA50B28C736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655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C9D56-D3B5-4D44-AEA8-EA50B28C736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209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C9D56-D3B5-4D44-AEA8-EA50B28C736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724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C9D56-D3B5-4D44-AEA8-EA50B28C736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64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C9D56-D3B5-4D44-AEA8-EA50B28C736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77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C9D56-D3B5-4D44-AEA8-EA50B28C736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010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5D13C-08F5-4397-B19F-CE4773EE1B87}" type="datetimeFigureOut">
              <a:rPr lang="en-US" smtClean="0"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1CB05ED2-0FC5-49E1-9BED-AA577750E5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410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5D13C-08F5-4397-B19F-CE4773EE1B87}" type="datetimeFigureOut">
              <a:rPr lang="en-US" smtClean="0"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05ED2-0FC5-49E1-9BED-AA577750E5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307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5D13C-08F5-4397-B19F-CE4773EE1B87}" type="datetimeFigureOut">
              <a:rPr lang="en-US" smtClean="0"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05ED2-0FC5-49E1-9BED-AA577750E5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456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32" y="-112328"/>
            <a:ext cx="12446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30E3D4-2486-7243-8C0D-CACDC0933C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067" y="71970"/>
            <a:ext cx="1554480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13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5D13C-08F5-4397-B19F-CE4773EE1B87}" type="datetimeFigureOut">
              <a:rPr lang="en-US" smtClean="0"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05ED2-0FC5-49E1-9BED-AA577750E5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573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5D13C-08F5-4397-B19F-CE4773EE1B87}" type="datetimeFigureOut">
              <a:rPr lang="en-US" smtClean="0"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05ED2-0FC5-49E1-9BED-AA577750E5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080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5D13C-08F5-4397-B19F-CE4773EE1B87}" type="datetimeFigureOut">
              <a:rPr lang="en-US" smtClean="0"/>
              <a:t>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05ED2-0FC5-49E1-9BED-AA577750E5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5498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5D13C-08F5-4397-B19F-CE4773EE1B87}" type="datetimeFigureOut">
              <a:rPr lang="en-US" smtClean="0"/>
              <a:t>1/13/2021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05ED2-0FC5-49E1-9BED-AA577750E5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3064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5D13C-08F5-4397-B19F-CE4773EE1B87}" type="datetimeFigureOut">
              <a:rPr lang="en-US" smtClean="0"/>
              <a:t>1/13/2021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05ED2-0FC5-49E1-9BED-AA577750E5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608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5D13C-08F5-4397-B19F-CE4773EE1B87}" type="datetimeFigureOut">
              <a:rPr lang="en-US" smtClean="0"/>
              <a:t>1/13/2021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05ED2-0FC5-49E1-9BED-AA577750E5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276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5D13C-08F5-4397-B19F-CE4773EE1B87}" type="datetimeFigureOut">
              <a:rPr lang="en-US" smtClean="0"/>
              <a:t>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05ED2-0FC5-49E1-9BED-AA577750E5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1788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30B5D13C-08F5-4397-B19F-CE4773EE1B87}" type="datetimeFigureOut">
              <a:rPr lang="en-US" smtClean="0"/>
              <a:t>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05ED2-0FC5-49E1-9BED-AA577750E5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656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5D13C-08F5-4397-B19F-CE4773EE1B87}" type="datetimeFigureOut">
              <a:rPr lang="en-US" smtClean="0"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1CB05ED2-0FC5-49E1-9BED-AA577750E5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251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10" r:id="rId1"/>
    <p:sldLayoutId id="2147484111" r:id="rId2"/>
    <p:sldLayoutId id="2147484112" r:id="rId3"/>
    <p:sldLayoutId id="2147484113" r:id="rId4"/>
    <p:sldLayoutId id="2147484114" r:id="rId5"/>
    <p:sldLayoutId id="2147484115" r:id="rId6"/>
    <p:sldLayoutId id="2147484116" r:id="rId7"/>
    <p:sldLayoutId id="2147484117" r:id="rId8"/>
    <p:sldLayoutId id="2147484118" r:id="rId9"/>
    <p:sldLayoutId id="2147484119" r:id="rId10"/>
    <p:sldLayoutId id="2147484120" r:id="rId11"/>
    <p:sldLayoutId id="2147484121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18" Type="http://schemas.openxmlformats.org/officeDocument/2006/relationships/image" Target="../media/image41.jpeg"/><Relationship Id="rId3" Type="http://schemas.openxmlformats.org/officeDocument/2006/relationships/image" Target="../media/image21.png"/><Relationship Id="rId21" Type="http://schemas.openxmlformats.org/officeDocument/2006/relationships/image" Target="../media/image44.jpeg"/><Relationship Id="rId7" Type="http://schemas.microsoft.com/office/2007/relationships/hdphoto" Target="../media/hdphoto13.wdp"/><Relationship Id="rId12" Type="http://schemas.openxmlformats.org/officeDocument/2006/relationships/image" Target="../media/image37.png"/><Relationship Id="rId17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6" Type="http://schemas.microsoft.com/office/2007/relationships/hdphoto" Target="../media/hdphoto17.wdp"/><Relationship Id="rId20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5" Type="http://schemas.openxmlformats.org/officeDocument/2006/relationships/image" Target="../media/image39.png"/><Relationship Id="rId23" Type="http://schemas.microsoft.com/office/2007/relationships/hdphoto" Target="../media/hdphoto18.wdp"/><Relationship Id="rId10" Type="http://schemas.openxmlformats.org/officeDocument/2006/relationships/image" Target="../media/image36.png"/><Relationship Id="rId19" Type="http://schemas.openxmlformats.org/officeDocument/2006/relationships/image" Target="../media/image42.jpeg"/><Relationship Id="rId4" Type="http://schemas.openxmlformats.org/officeDocument/2006/relationships/image" Target="../media/image33.png"/><Relationship Id="rId9" Type="http://schemas.microsoft.com/office/2007/relationships/hdphoto" Target="../media/hdphoto14.wdp"/><Relationship Id="rId14" Type="http://schemas.microsoft.com/office/2007/relationships/hdphoto" Target="../media/hdphoto16.wdp"/><Relationship Id="rId22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8.wdp"/><Relationship Id="rId18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microsoft.com/office/2007/relationships/hdphoto" Target="../media/hdphoto5.wdp"/><Relationship Id="rId12" Type="http://schemas.openxmlformats.org/officeDocument/2006/relationships/image" Target="../media/image25.png"/><Relationship Id="rId17" Type="http://schemas.microsoft.com/office/2007/relationships/hdphoto" Target="../media/hdphoto10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5" Type="http://schemas.microsoft.com/office/2007/relationships/hdphoto" Target="../media/hdphoto9.wdp"/><Relationship Id="rId10" Type="http://schemas.openxmlformats.org/officeDocument/2006/relationships/image" Target="../media/image24.png"/><Relationship Id="rId19" Type="http://schemas.microsoft.com/office/2007/relationships/hdphoto" Target="../media/hdphoto11.wdp"/><Relationship Id="rId4" Type="http://schemas.microsoft.com/office/2007/relationships/hdphoto" Target="../media/hdphoto4.wdp"/><Relationship Id="rId9" Type="http://schemas.microsoft.com/office/2007/relationships/hdphoto" Target="../media/hdphoto6.wdp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D8D7CD5-ABE0-46E2-B916-421B0A9209D8}"/>
              </a:ext>
            </a:extLst>
          </p:cNvPr>
          <p:cNvSpPr txBox="1"/>
          <p:nvPr/>
        </p:nvSpPr>
        <p:spPr>
          <a:xfrm>
            <a:off x="1227664" y="4170457"/>
            <a:ext cx="97366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Marketing Your Café </a:t>
            </a:r>
          </a:p>
          <a:p>
            <a:pPr algn="ctr"/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The Café LA Way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A17063-D5A5-6E43-9D25-FAC073A8D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943" y="353443"/>
            <a:ext cx="3392114" cy="339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84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08AB09B2-C878-4117-B853-0E296893BF0A}"/>
              </a:ext>
            </a:extLst>
          </p:cNvPr>
          <p:cNvSpPr txBox="1">
            <a:spLocks/>
          </p:cNvSpPr>
          <p:nvPr/>
        </p:nvSpPr>
        <p:spPr>
          <a:xfrm>
            <a:off x="1843522" y="2343672"/>
            <a:ext cx="5144019" cy="296920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1500" b="1" dirty="0">
              <a:cs typeface="MV Boli" panose="02000500030200090000" pitchFamily="2" charset="0"/>
            </a:endParaRPr>
          </a:p>
          <a:p>
            <a:pPr>
              <a:lnSpc>
                <a:spcPct val="150000"/>
              </a:lnSpc>
            </a:pPr>
            <a:endParaRPr lang="en-US" sz="15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8A895E-02A3-4C46-9623-83E6798111EC}"/>
              </a:ext>
            </a:extLst>
          </p:cNvPr>
          <p:cNvSpPr txBox="1"/>
          <p:nvPr/>
        </p:nvSpPr>
        <p:spPr>
          <a:xfrm>
            <a:off x="538382" y="2107142"/>
            <a:ext cx="5644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dirty="0"/>
              <a:t>Use the </a:t>
            </a:r>
            <a:r>
              <a:rPr lang="en-US" sz="2400" b="1" i="1" dirty="0"/>
              <a:t>5 W’s of Marketing Worksheet </a:t>
            </a:r>
            <a:r>
              <a:rPr lang="en-US" sz="2400" dirty="0"/>
              <a:t>to work out your plan and state the Why?, Who?, What?, Where?, and When? of your marketing plan. 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5E8E28-241E-4484-8359-5EC0C00FD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5" y="609786"/>
            <a:ext cx="4230755" cy="563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1">
            <a:extLst>
              <a:ext uri="{FF2B5EF4-FFF2-40B4-BE49-F238E27FC236}">
                <a16:creationId xmlns:a16="http://schemas.microsoft.com/office/drawing/2014/main" id="{E964A89A-8CA3-451E-96BB-8775C08BD27D}"/>
              </a:ext>
            </a:extLst>
          </p:cNvPr>
          <p:cNvSpPr txBox="1">
            <a:spLocks/>
          </p:cNvSpPr>
          <p:nvPr/>
        </p:nvSpPr>
        <p:spPr>
          <a:xfrm>
            <a:off x="1366907" y="568858"/>
            <a:ext cx="2823919" cy="1541705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dirty="0"/>
              <a:t>Who are our customers?</a:t>
            </a:r>
          </a:p>
        </p:txBody>
      </p:sp>
      <p:sp>
        <p:nvSpPr>
          <p:cNvPr id="5" name="Title 11">
            <a:extLst>
              <a:ext uri="{FF2B5EF4-FFF2-40B4-BE49-F238E27FC236}">
                <a16:creationId xmlns:a16="http://schemas.microsoft.com/office/drawing/2014/main" id="{ED1E7743-9EAF-44E9-BEEB-685E19A3D856}"/>
              </a:ext>
            </a:extLst>
          </p:cNvPr>
          <p:cNvSpPr txBox="1">
            <a:spLocks/>
          </p:cNvSpPr>
          <p:nvPr/>
        </p:nvSpPr>
        <p:spPr>
          <a:xfrm>
            <a:off x="-120354" y="2573032"/>
            <a:ext cx="5798440" cy="643690"/>
          </a:xfrm>
          <a:prstGeom prst="rect">
            <a:avLst/>
          </a:prstGeom>
        </p:spPr>
        <p:txBody>
          <a:bodyPr vert="horz" lIns="91440" tIns="45720" rIns="91440" bIns="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1995-2012</a:t>
            </a:r>
          </a:p>
        </p:txBody>
      </p:sp>
      <p:pic>
        <p:nvPicPr>
          <p:cNvPr id="3" name="Picture 2" descr="A picture containing street, many, walking, colorful&#10;&#10;Description automatically generated">
            <a:extLst>
              <a:ext uri="{FF2B5EF4-FFF2-40B4-BE49-F238E27FC236}">
                <a16:creationId xmlns:a16="http://schemas.microsoft.com/office/drawing/2014/main" id="{BC1A4C62-EE93-4EF1-9DF7-CD972D58BF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9" r="20692"/>
          <a:stretch/>
        </p:blipFill>
        <p:spPr>
          <a:xfrm>
            <a:off x="5769136" y="1"/>
            <a:ext cx="6422863" cy="68521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ABC108-42D8-475D-8CBA-D45D468FCD1D}"/>
              </a:ext>
            </a:extLst>
          </p:cNvPr>
          <p:cNvSpPr txBox="1"/>
          <p:nvPr/>
        </p:nvSpPr>
        <p:spPr>
          <a:xfrm>
            <a:off x="1233377" y="3785191"/>
            <a:ext cx="38489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influencers of tomorrow</a:t>
            </a:r>
          </a:p>
          <a:p>
            <a:r>
              <a:rPr lang="en-US" dirty="0"/>
              <a:t>Determined</a:t>
            </a:r>
          </a:p>
          <a:p>
            <a:r>
              <a:rPr lang="en-US" dirty="0" err="1"/>
              <a:t>Inependent</a:t>
            </a:r>
            <a:endParaRPr lang="en-US" dirty="0"/>
          </a:p>
          <a:p>
            <a:r>
              <a:rPr lang="en-US" dirty="0"/>
              <a:t>Competitive</a:t>
            </a:r>
          </a:p>
          <a:p>
            <a:r>
              <a:rPr lang="en-US" dirty="0"/>
              <a:t>Stressed</a:t>
            </a:r>
          </a:p>
          <a:p>
            <a:r>
              <a:rPr lang="en-US" dirty="0"/>
              <a:t>Distracted</a:t>
            </a:r>
          </a:p>
          <a:p>
            <a:r>
              <a:rPr lang="en-US" dirty="0"/>
              <a:t>Digital </a:t>
            </a:r>
            <a:r>
              <a:rPr lang="en-US" dirty="0" err="1"/>
              <a:t>Saavy</a:t>
            </a:r>
            <a:r>
              <a:rPr lang="en-US" dirty="0"/>
              <a:t> and Connected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316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extBox 250">
            <a:extLst>
              <a:ext uri="{FF2B5EF4-FFF2-40B4-BE49-F238E27FC236}">
                <a16:creationId xmlns:a16="http://schemas.microsoft.com/office/drawing/2014/main" id="{952080AE-3D05-4A93-ADF4-F8766C405574}"/>
              </a:ext>
            </a:extLst>
          </p:cNvPr>
          <p:cNvSpPr txBox="1"/>
          <p:nvPr/>
        </p:nvSpPr>
        <p:spPr>
          <a:xfrm>
            <a:off x="375180" y="308121"/>
            <a:ext cx="4703129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0" dirty="0">
                <a:latin typeface="Elephant" panose="02020904090505020303" pitchFamily="18" charset="0"/>
              </a:rPr>
              <a:t>Z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30692243-B4E8-4D09-94B4-277B98EF5E5A}"/>
              </a:ext>
            </a:extLst>
          </p:cNvPr>
          <p:cNvSpPr txBox="1"/>
          <p:nvPr/>
        </p:nvSpPr>
        <p:spPr>
          <a:xfrm>
            <a:off x="6943283" y="308121"/>
            <a:ext cx="4703129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0" dirty="0">
                <a:latin typeface="Elephant" panose="02020904090505020303" pitchFamily="18" charset="0"/>
              </a:rPr>
              <a:t>A</a:t>
            </a:r>
          </a:p>
        </p:txBody>
      </p:sp>
      <p:sp>
        <p:nvSpPr>
          <p:cNvPr id="5" name="Title 11">
            <a:extLst>
              <a:ext uri="{FF2B5EF4-FFF2-40B4-BE49-F238E27FC236}">
                <a16:creationId xmlns:a16="http://schemas.microsoft.com/office/drawing/2014/main" id="{ED1E7743-9EAF-44E9-BEEB-685E19A3D856}"/>
              </a:ext>
            </a:extLst>
          </p:cNvPr>
          <p:cNvSpPr txBox="1">
            <a:spLocks/>
          </p:cNvSpPr>
          <p:nvPr/>
        </p:nvSpPr>
        <p:spPr>
          <a:xfrm>
            <a:off x="32857" y="458843"/>
            <a:ext cx="5798440" cy="643690"/>
          </a:xfrm>
          <a:prstGeom prst="rect">
            <a:avLst/>
          </a:prstGeom>
        </p:spPr>
        <p:txBody>
          <a:bodyPr vert="horz" lIns="91440" tIns="45720" rIns="91440" bIns="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Generation z</a:t>
            </a:r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70466737-B01F-4280-B29F-A54FE0A984FE}"/>
              </a:ext>
            </a:extLst>
          </p:cNvPr>
          <p:cNvSpPr txBox="1">
            <a:spLocks/>
          </p:cNvSpPr>
          <p:nvPr/>
        </p:nvSpPr>
        <p:spPr>
          <a:xfrm>
            <a:off x="98676" y="6027723"/>
            <a:ext cx="5798440" cy="643690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8 year olds-23 years old</a:t>
            </a:r>
          </a:p>
        </p:txBody>
      </p:sp>
      <p:sp>
        <p:nvSpPr>
          <p:cNvPr id="10" name="Title 11">
            <a:extLst>
              <a:ext uri="{FF2B5EF4-FFF2-40B4-BE49-F238E27FC236}">
                <a16:creationId xmlns:a16="http://schemas.microsoft.com/office/drawing/2014/main" id="{67EF9AED-88FF-4ED4-8927-3B34EDC5AA10}"/>
              </a:ext>
            </a:extLst>
          </p:cNvPr>
          <p:cNvSpPr txBox="1">
            <a:spLocks/>
          </p:cNvSpPr>
          <p:nvPr/>
        </p:nvSpPr>
        <p:spPr>
          <a:xfrm>
            <a:off x="6028557" y="483567"/>
            <a:ext cx="5798440" cy="643690"/>
          </a:xfrm>
          <a:prstGeom prst="rect">
            <a:avLst/>
          </a:prstGeom>
        </p:spPr>
        <p:txBody>
          <a:bodyPr vert="horz" lIns="91440" tIns="45720" rIns="91440" bIns="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Generation Alpha</a:t>
            </a:r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CB535AA0-2FDB-471B-962A-7E19F0880816}"/>
              </a:ext>
            </a:extLst>
          </p:cNvPr>
          <p:cNvSpPr txBox="1">
            <a:spLocks/>
          </p:cNvSpPr>
          <p:nvPr/>
        </p:nvSpPr>
        <p:spPr>
          <a:xfrm>
            <a:off x="6139608" y="6027723"/>
            <a:ext cx="5798440" cy="643690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Newborns-7 years old</a:t>
            </a:r>
          </a:p>
        </p:txBody>
      </p: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BDC280B6-5DD3-4C67-8AD2-3F75F35E44E0}"/>
              </a:ext>
            </a:extLst>
          </p:cNvPr>
          <p:cNvGrpSpPr/>
          <p:nvPr/>
        </p:nvGrpSpPr>
        <p:grpSpPr>
          <a:xfrm>
            <a:off x="3797611" y="3596568"/>
            <a:ext cx="1243695" cy="2357751"/>
            <a:chOff x="3369324" y="3543170"/>
            <a:chExt cx="1141043" cy="2510311"/>
          </a:xfrm>
        </p:grpSpPr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6B7A77AA-0CC8-4295-B8B8-EB3ABC5DBE1F}"/>
                </a:ext>
              </a:extLst>
            </p:cNvPr>
            <p:cNvGrpSpPr/>
            <p:nvPr/>
          </p:nvGrpSpPr>
          <p:grpSpPr>
            <a:xfrm>
              <a:off x="3369324" y="3543170"/>
              <a:ext cx="992098" cy="2510311"/>
              <a:chOff x="4174222" y="3935068"/>
              <a:chExt cx="1167175" cy="1997461"/>
            </a:xfrm>
          </p:grpSpPr>
          <p:sp>
            <p:nvSpPr>
              <p:cNvPr id="167" name="Rectangle 19">
                <a:extLst>
                  <a:ext uri="{FF2B5EF4-FFF2-40B4-BE49-F238E27FC236}">
                    <a16:creationId xmlns:a16="http://schemas.microsoft.com/office/drawing/2014/main" id="{3C2250EF-E65B-4373-A095-87C8A11E3733}"/>
                  </a:ext>
                </a:extLst>
              </p:cNvPr>
              <p:cNvSpPr/>
              <p:nvPr/>
            </p:nvSpPr>
            <p:spPr>
              <a:xfrm>
                <a:off x="4583735" y="5651214"/>
                <a:ext cx="160142" cy="208045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142" h="208045">
                    <a:moveTo>
                      <a:pt x="0" y="4762"/>
                    </a:moveTo>
                    <a:lnTo>
                      <a:pt x="160142" y="0"/>
                    </a:lnTo>
                    <a:lnTo>
                      <a:pt x="155379" y="207169"/>
                    </a:lnTo>
                    <a:cubicBezTo>
                      <a:pt x="109142" y="210344"/>
                      <a:pt x="58143" y="203994"/>
                      <a:pt x="9525" y="202407"/>
                    </a:cubicBezTo>
                    <a:lnTo>
                      <a:pt x="0" y="4762"/>
                    </a:lnTo>
                    <a:close/>
                  </a:path>
                </a:pathLst>
              </a:custGeom>
              <a:solidFill>
                <a:srgbClr val="FFCC9A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Rectangle 19">
                <a:extLst>
                  <a:ext uri="{FF2B5EF4-FFF2-40B4-BE49-F238E27FC236}">
                    <a16:creationId xmlns:a16="http://schemas.microsoft.com/office/drawing/2014/main" id="{2FD2741E-6729-4A6C-93A5-960898DE8577}"/>
                  </a:ext>
                </a:extLst>
              </p:cNvPr>
              <p:cNvSpPr/>
              <p:nvPr/>
            </p:nvSpPr>
            <p:spPr>
              <a:xfrm flipH="1">
                <a:off x="4853503" y="5651213"/>
                <a:ext cx="160142" cy="208045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142" h="208045">
                    <a:moveTo>
                      <a:pt x="0" y="4762"/>
                    </a:moveTo>
                    <a:lnTo>
                      <a:pt x="160142" y="0"/>
                    </a:lnTo>
                    <a:lnTo>
                      <a:pt x="155379" y="207169"/>
                    </a:lnTo>
                    <a:cubicBezTo>
                      <a:pt x="109142" y="210344"/>
                      <a:pt x="58143" y="203994"/>
                      <a:pt x="9525" y="202407"/>
                    </a:cubicBezTo>
                    <a:lnTo>
                      <a:pt x="0" y="4762"/>
                    </a:lnTo>
                    <a:close/>
                  </a:path>
                </a:pathLst>
              </a:custGeom>
              <a:solidFill>
                <a:srgbClr val="FFCC9A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Rectangle 17">
                <a:extLst>
                  <a:ext uri="{FF2B5EF4-FFF2-40B4-BE49-F238E27FC236}">
                    <a16:creationId xmlns:a16="http://schemas.microsoft.com/office/drawing/2014/main" id="{E99E5BF1-71B0-4843-A989-4EDD02D6CF6E}"/>
                  </a:ext>
                </a:extLst>
              </p:cNvPr>
              <p:cNvSpPr/>
              <p:nvPr/>
            </p:nvSpPr>
            <p:spPr>
              <a:xfrm>
                <a:off x="4564213" y="5458554"/>
                <a:ext cx="459581" cy="244678"/>
              </a:xfrm>
              <a:custGeom>
                <a:avLst/>
                <a:gdLst>
                  <a:gd name="connsiteX0" fmla="*/ 0 w 381000"/>
                  <a:gd name="connsiteY0" fmla="*/ 0 h 228600"/>
                  <a:gd name="connsiteX1" fmla="*/ 381000 w 381000"/>
                  <a:gd name="connsiteY1" fmla="*/ 0 h 228600"/>
                  <a:gd name="connsiteX2" fmla="*/ 381000 w 381000"/>
                  <a:gd name="connsiteY2" fmla="*/ 228600 h 228600"/>
                  <a:gd name="connsiteX3" fmla="*/ 0 w 381000"/>
                  <a:gd name="connsiteY3" fmla="*/ 228600 h 228600"/>
                  <a:gd name="connsiteX4" fmla="*/ 0 w 381000"/>
                  <a:gd name="connsiteY4" fmla="*/ 0 h 228600"/>
                  <a:gd name="connsiteX0" fmla="*/ 0 w 440531"/>
                  <a:gd name="connsiteY0" fmla="*/ 2381 h 230981"/>
                  <a:gd name="connsiteX1" fmla="*/ 440531 w 440531"/>
                  <a:gd name="connsiteY1" fmla="*/ 0 h 230981"/>
                  <a:gd name="connsiteX2" fmla="*/ 381000 w 440531"/>
                  <a:gd name="connsiteY2" fmla="*/ 230981 h 230981"/>
                  <a:gd name="connsiteX3" fmla="*/ 0 w 440531"/>
                  <a:gd name="connsiteY3" fmla="*/ 230981 h 230981"/>
                  <a:gd name="connsiteX4" fmla="*/ 0 w 440531"/>
                  <a:gd name="connsiteY4" fmla="*/ 2381 h 230981"/>
                  <a:gd name="connsiteX0" fmla="*/ 0 w 440531"/>
                  <a:gd name="connsiteY0" fmla="*/ 2381 h 230981"/>
                  <a:gd name="connsiteX1" fmla="*/ 440531 w 440531"/>
                  <a:gd name="connsiteY1" fmla="*/ 0 h 230981"/>
                  <a:gd name="connsiteX2" fmla="*/ 431007 w 440531"/>
                  <a:gd name="connsiteY2" fmla="*/ 221456 h 230981"/>
                  <a:gd name="connsiteX3" fmla="*/ 0 w 440531"/>
                  <a:gd name="connsiteY3" fmla="*/ 230981 h 230981"/>
                  <a:gd name="connsiteX4" fmla="*/ 0 w 440531"/>
                  <a:gd name="connsiteY4" fmla="*/ 2381 h 230981"/>
                  <a:gd name="connsiteX0" fmla="*/ 11906 w 452437"/>
                  <a:gd name="connsiteY0" fmla="*/ 2381 h 221456"/>
                  <a:gd name="connsiteX1" fmla="*/ 452437 w 452437"/>
                  <a:gd name="connsiteY1" fmla="*/ 0 h 221456"/>
                  <a:gd name="connsiteX2" fmla="*/ 442913 w 452437"/>
                  <a:gd name="connsiteY2" fmla="*/ 221456 h 221456"/>
                  <a:gd name="connsiteX3" fmla="*/ 0 w 452437"/>
                  <a:gd name="connsiteY3" fmla="*/ 221456 h 221456"/>
                  <a:gd name="connsiteX4" fmla="*/ 11906 w 452437"/>
                  <a:gd name="connsiteY4" fmla="*/ 2381 h 221456"/>
                  <a:gd name="connsiteX0" fmla="*/ 0 w 459581"/>
                  <a:gd name="connsiteY0" fmla="*/ 2381 h 221456"/>
                  <a:gd name="connsiteX1" fmla="*/ 459581 w 459581"/>
                  <a:gd name="connsiteY1" fmla="*/ 0 h 221456"/>
                  <a:gd name="connsiteX2" fmla="*/ 450057 w 459581"/>
                  <a:gd name="connsiteY2" fmla="*/ 221456 h 221456"/>
                  <a:gd name="connsiteX3" fmla="*/ 7144 w 459581"/>
                  <a:gd name="connsiteY3" fmla="*/ 221456 h 221456"/>
                  <a:gd name="connsiteX4" fmla="*/ 0 w 459581"/>
                  <a:gd name="connsiteY4" fmla="*/ 2381 h 221456"/>
                  <a:gd name="connsiteX0" fmla="*/ 0 w 459581"/>
                  <a:gd name="connsiteY0" fmla="*/ 2381 h 221456"/>
                  <a:gd name="connsiteX1" fmla="*/ 459581 w 459581"/>
                  <a:gd name="connsiteY1" fmla="*/ 0 h 221456"/>
                  <a:gd name="connsiteX2" fmla="*/ 450057 w 459581"/>
                  <a:gd name="connsiteY2" fmla="*/ 221456 h 221456"/>
                  <a:gd name="connsiteX3" fmla="*/ 183356 w 459581"/>
                  <a:gd name="connsiteY3" fmla="*/ 123826 h 221456"/>
                  <a:gd name="connsiteX4" fmla="*/ 7144 w 459581"/>
                  <a:gd name="connsiteY4" fmla="*/ 221456 h 221456"/>
                  <a:gd name="connsiteX5" fmla="*/ 0 w 459581"/>
                  <a:gd name="connsiteY5" fmla="*/ 2381 h 221456"/>
                  <a:gd name="connsiteX0" fmla="*/ 0 w 459581"/>
                  <a:gd name="connsiteY0" fmla="*/ 2381 h 225216"/>
                  <a:gd name="connsiteX1" fmla="*/ 459581 w 459581"/>
                  <a:gd name="connsiteY1" fmla="*/ 0 h 225216"/>
                  <a:gd name="connsiteX2" fmla="*/ 450057 w 459581"/>
                  <a:gd name="connsiteY2" fmla="*/ 221456 h 225216"/>
                  <a:gd name="connsiteX3" fmla="*/ 264319 w 459581"/>
                  <a:gd name="connsiteY3" fmla="*/ 126207 h 225216"/>
                  <a:gd name="connsiteX4" fmla="*/ 183356 w 459581"/>
                  <a:gd name="connsiteY4" fmla="*/ 123826 h 225216"/>
                  <a:gd name="connsiteX5" fmla="*/ 7144 w 459581"/>
                  <a:gd name="connsiteY5" fmla="*/ 221456 h 225216"/>
                  <a:gd name="connsiteX6" fmla="*/ 0 w 459581"/>
                  <a:gd name="connsiteY6" fmla="*/ 2381 h 225216"/>
                  <a:gd name="connsiteX0" fmla="*/ 0 w 459581"/>
                  <a:gd name="connsiteY0" fmla="*/ 2381 h 225216"/>
                  <a:gd name="connsiteX1" fmla="*/ 459581 w 459581"/>
                  <a:gd name="connsiteY1" fmla="*/ 0 h 225216"/>
                  <a:gd name="connsiteX2" fmla="*/ 450057 w 459581"/>
                  <a:gd name="connsiteY2" fmla="*/ 221456 h 225216"/>
                  <a:gd name="connsiteX3" fmla="*/ 264319 w 459581"/>
                  <a:gd name="connsiteY3" fmla="*/ 126207 h 225216"/>
                  <a:gd name="connsiteX4" fmla="*/ 183356 w 459581"/>
                  <a:gd name="connsiteY4" fmla="*/ 123826 h 225216"/>
                  <a:gd name="connsiteX5" fmla="*/ 195263 w 459581"/>
                  <a:gd name="connsiteY5" fmla="*/ 219076 h 225216"/>
                  <a:gd name="connsiteX6" fmla="*/ 7144 w 459581"/>
                  <a:gd name="connsiteY6" fmla="*/ 221456 h 225216"/>
                  <a:gd name="connsiteX7" fmla="*/ 0 w 459581"/>
                  <a:gd name="connsiteY7" fmla="*/ 2381 h 225216"/>
                  <a:gd name="connsiteX0" fmla="*/ 0 w 459581"/>
                  <a:gd name="connsiteY0" fmla="*/ 2381 h 237791"/>
                  <a:gd name="connsiteX1" fmla="*/ 459581 w 459581"/>
                  <a:gd name="connsiteY1" fmla="*/ 0 h 237791"/>
                  <a:gd name="connsiteX2" fmla="*/ 450057 w 459581"/>
                  <a:gd name="connsiteY2" fmla="*/ 221456 h 237791"/>
                  <a:gd name="connsiteX3" fmla="*/ 266700 w 459581"/>
                  <a:gd name="connsiteY3" fmla="*/ 221457 h 237791"/>
                  <a:gd name="connsiteX4" fmla="*/ 264319 w 459581"/>
                  <a:gd name="connsiteY4" fmla="*/ 126207 h 237791"/>
                  <a:gd name="connsiteX5" fmla="*/ 183356 w 459581"/>
                  <a:gd name="connsiteY5" fmla="*/ 123826 h 237791"/>
                  <a:gd name="connsiteX6" fmla="*/ 195263 w 459581"/>
                  <a:gd name="connsiteY6" fmla="*/ 219076 h 237791"/>
                  <a:gd name="connsiteX7" fmla="*/ 7144 w 459581"/>
                  <a:gd name="connsiteY7" fmla="*/ 221456 h 237791"/>
                  <a:gd name="connsiteX8" fmla="*/ 0 w 459581"/>
                  <a:gd name="connsiteY8" fmla="*/ 2381 h 237791"/>
                  <a:gd name="connsiteX0" fmla="*/ 0 w 481012"/>
                  <a:gd name="connsiteY0" fmla="*/ 0 h 268747"/>
                  <a:gd name="connsiteX1" fmla="*/ 481012 w 481012"/>
                  <a:gd name="connsiteY1" fmla="*/ 30956 h 268747"/>
                  <a:gd name="connsiteX2" fmla="*/ 471488 w 481012"/>
                  <a:gd name="connsiteY2" fmla="*/ 252412 h 268747"/>
                  <a:gd name="connsiteX3" fmla="*/ 288131 w 481012"/>
                  <a:gd name="connsiteY3" fmla="*/ 252413 h 268747"/>
                  <a:gd name="connsiteX4" fmla="*/ 285750 w 481012"/>
                  <a:gd name="connsiteY4" fmla="*/ 157163 h 268747"/>
                  <a:gd name="connsiteX5" fmla="*/ 204787 w 481012"/>
                  <a:gd name="connsiteY5" fmla="*/ 154782 h 268747"/>
                  <a:gd name="connsiteX6" fmla="*/ 216694 w 481012"/>
                  <a:gd name="connsiteY6" fmla="*/ 250032 h 268747"/>
                  <a:gd name="connsiteX7" fmla="*/ 28575 w 481012"/>
                  <a:gd name="connsiteY7" fmla="*/ 252412 h 268747"/>
                  <a:gd name="connsiteX8" fmla="*/ 0 w 481012"/>
                  <a:gd name="connsiteY8" fmla="*/ 0 h 268747"/>
                  <a:gd name="connsiteX0" fmla="*/ 0 w 471488"/>
                  <a:gd name="connsiteY0" fmla="*/ 0 h 268747"/>
                  <a:gd name="connsiteX1" fmla="*/ 459581 w 471488"/>
                  <a:gd name="connsiteY1" fmla="*/ 4763 h 268747"/>
                  <a:gd name="connsiteX2" fmla="*/ 471488 w 471488"/>
                  <a:gd name="connsiteY2" fmla="*/ 252412 h 268747"/>
                  <a:gd name="connsiteX3" fmla="*/ 288131 w 471488"/>
                  <a:gd name="connsiteY3" fmla="*/ 252413 h 268747"/>
                  <a:gd name="connsiteX4" fmla="*/ 285750 w 471488"/>
                  <a:gd name="connsiteY4" fmla="*/ 157163 h 268747"/>
                  <a:gd name="connsiteX5" fmla="*/ 204787 w 471488"/>
                  <a:gd name="connsiteY5" fmla="*/ 154782 h 268747"/>
                  <a:gd name="connsiteX6" fmla="*/ 216694 w 471488"/>
                  <a:gd name="connsiteY6" fmla="*/ 250032 h 268747"/>
                  <a:gd name="connsiteX7" fmla="*/ 28575 w 471488"/>
                  <a:gd name="connsiteY7" fmla="*/ 252412 h 268747"/>
                  <a:gd name="connsiteX8" fmla="*/ 0 w 471488"/>
                  <a:gd name="connsiteY8" fmla="*/ 0 h 268747"/>
                  <a:gd name="connsiteX0" fmla="*/ 0 w 471488"/>
                  <a:gd name="connsiteY0" fmla="*/ 0 h 268747"/>
                  <a:gd name="connsiteX1" fmla="*/ 459581 w 471488"/>
                  <a:gd name="connsiteY1" fmla="*/ 4763 h 268747"/>
                  <a:gd name="connsiteX2" fmla="*/ 471488 w 471488"/>
                  <a:gd name="connsiteY2" fmla="*/ 252412 h 268747"/>
                  <a:gd name="connsiteX3" fmla="*/ 288131 w 471488"/>
                  <a:gd name="connsiteY3" fmla="*/ 252413 h 268747"/>
                  <a:gd name="connsiteX4" fmla="*/ 285750 w 471488"/>
                  <a:gd name="connsiteY4" fmla="*/ 157163 h 268747"/>
                  <a:gd name="connsiteX5" fmla="*/ 204787 w 471488"/>
                  <a:gd name="connsiteY5" fmla="*/ 154782 h 268747"/>
                  <a:gd name="connsiteX6" fmla="*/ 216694 w 471488"/>
                  <a:gd name="connsiteY6" fmla="*/ 250032 h 268747"/>
                  <a:gd name="connsiteX7" fmla="*/ 28575 w 471488"/>
                  <a:gd name="connsiteY7" fmla="*/ 252412 h 268747"/>
                  <a:gd name="connsiteX8" fmla="*/ 0 w 471488"/>
                  <a:gd name="connsiteY8" fmla="*/ 0 h 268747"/>
                  <a:gd name="connsiteX0" fmla="*/ 0 w 471488"/>
                  <a:gd name="connsiteY0" fmla="*/ 0 h 268747"/>
                  <a:gd name="connsiteX1" fmla="*/ 459581 w 471488"/>
                  <a:gd name="connsiteY1" fmla="*/ 4763 h 268747"/>
                  <a:gd name="connsiteX2" fmla="*/ 471488 w 471488"/>
                  <a:gd name="connsiteY2" fmla="*/ 252412 h 268747"/>
                  <a:gd name="connsiteX3" fmla="*/ 288131 w 471488"/>
                  <a:gd name="connsiteY3" fmla="*/ 252413 h 268747"/>
                  <a:gd name="connsiteX4" fmla="*/ 285750 w 471488"/>
                  <a:gd name="connsiteY4" fmla="*/ 157163 h 268747"/>
                  <a:gd name="connsiteX5" fmla="*/ 204787 w 471488"/>
                  <a:gd name="connsiteY5" fmla="*/ 154782 h 268747"/>
                  <a:gd name="connsiteX6" fmla="*/ 216694 w 471488"/>
                  <a:gd name="connsiteY6" fmla="*/ 250032 h 268747"/>
                  <a:gd name="connsiteX7" fmla="*/ 28575 w 471488"/>
                  <a:gd name="connsiteY7" fmla="*/ 252412 h 268747"/>
                  <a:gd name="connsiteX8" fmla="*/ 0 w 471488"/>
                  <a:gd name="connsiteY8" fmla="*/ 0 h 268747"/>
                  <a:gd name="connsiteX0" fmla="*/ 0 w 471488"/>
                  <a:gd name="connsiteY0" fmla="*/ 0 h 268747"/>
                  <a:gd name="connsiteX1" fmla="*/ 459581 w 471488"/>
                  <a:gd name="connsiteY1" fmla="*/ 4763 h 268747"/>
                  <a:gd name="connsiteX2" fmla="*/ 471488 w 471488"/>
                  <a:gd name="connsiteY2" fmla="*/ 252412 h 268747"/>
                  <a:gd name="connsiteX3" fmla="*/ 288131 w 471488"/>
                  <a:gd name="connsiteY3" fmla="*/ 252413 h 268747"/>
                  <a:gd name="connsiteX4" fmla="*/ 285750 w 471488"/>
                  <a:gd name="connsiteY4" fmla="*/ 157163 h 268747"/>
                  <a:gd name="connsiteX5" fmla="*/ 204787 w 471488"/>
                  <a:gd name="connsiteY5" fmla="*/ 154782 h 268747"/>
                  <a:gd name="connsiteX6" fmla="*/ 216694 w 471488"/>
                  <a:gd name="connsiteY6" fmla="*/ 250032 h 268747"/>
                  <a:gd name="connsiteX7" fmla="*/ 11906 w 471488"/>
                  <a:gd name="connsiteY7" fmla="*/ 221456 h 268747"/>
                  <a:gd name="connsiteX8" fmla="*/ 0 w 471488"/>
                  <a:gd name="connsiteY8" fmla="*/ 0 h 268747"/>
                  <a:gd name="connsiteX0" fmla="*/ 0 w 471488"/>
                  <a:gd name="connsiteY0" fmla="*/ 0 h 268747"/>
                  <a:gd name="connsiteX1" fmla="*/ 459581 w 471488"/>
                  <a:gd name="connsiteY1" fmla="*/ 4763 h 268747"/>
                  <a:gd name="connsiteX2" fmla="*/ 471488 w 471488"/>
                  <a:gd name="connsiteY2" fmla="*/ 252412 h 268747"/>
                  <a:gd name="connsiteX3" fmla="*/ 288131 w 471488"/>
                  <a:gd name="connsiteY3" fmla="*/ 252413 h 268747"/>
                  <a:gd name="connsiteX4" fmla="*/ 285750 w 471488"/>
                  <a:gd name="connsiteY4" fmla="*/ 157163 h 268747"/>
                  <a:gd name="connsiteX5" fmla="*/ 204787 w 471488"/>
                  <a:gd name="connsiteY5" fmla="*/ 154782 h 268747"/>
                  <a:gd name="connsiteX6" fmla="*/ 173831 w 471488"/>
                  <a:gd name="connsiteY6" fmla="*/ 228601 h 268747"/>
                  <a:gd name="connsiteX7" fmla="*/ 11906 w 471488"/>
                  <a:gd name="connsiteY7" fmla="*/ 221456 h 268747"/>
                  <a:gd name="connsiteX8" fmla="*/ 0 w 471488"/>
                  <a:gd name="connsiteY8" fmla="*/ 0 h 268747"/>
                  <a:gd name="connsiteX0" fmla="*/ 0 w 471488"/>
                  <a:gd name="connsiteY0" fmla="*/ 0 h 268747"/>
                  <a:gd name="connsiteX1" fmla="*/ 459581 w 471488"/>
                  <a:gd name="connsiteY1" fmla="*/ 4763 h 268747"/>
                  <a:gd name="connsiteX2" fmla="*/ 471488 w 471488"/>
                  <a:gd name="connsiteY2" fmla="*/ 252412 h 268747"/>
                  <a:gd name="connsiteX3" fmla="*/ 288131 w 471488"/>
                  <a:gd name="connsiteY3" fmla="*/ 252413 h 268747"/>
                  <a:gd name="connsiteX4" fmla="*/ 285750 w 471488"/>
                  <a:gd name="connsiteY4" fmla="*/ 157163 h 268747"/>
                  <a:gd name="connsiteX5" fmla="*/ 204787 w 471488"/>
                  <a:gd name="connsiteY5" fmla="*/ 154782 h 268747"/>
                  <a:gd name="connsiteX6" fmla="*/ 190500 w 471488"/>
                  <a:gd name="connsiteY6" fmla="*/ 226219 h 268747"/>
                  <a:gd name="connsiteX7" fmla="*/ 11906 w 471488"/>
                  <a:gd name="connsiteY7" fmla="*/ 221456 h 268747"/>
                  <a:gd name="connsiteX8" fmla="*/ 0 w 471488"/>
                  <a:gd name="connsiteY8" fmla="*/ 0 h 268747"/>
                  <a:gd name="connsiteX0" fmla="*/ 0 w 471488"/>
                  <a:gd name="connsiteY0" fmla="*/ 0 h 262755"/>
                  <a:gd name="connsiteX1" fmla="*/ 459581 w 471488"/>
                  <a:gd name="connsiteY1" fmla="*/ 4763 h 262755"/>
                  <a:gd name="connsiteX2" fmla="*/ 471488 w 471488"/>
                  <a:gd name="connsiteY2" fmla="*/ 252412 h 262755"/>
                  <a:gd name="connsiteX3" fmla="*/ 271462 w 471488"/>
                  <a:gd name="connsiteY3" fmla="*/ 230981 h 262755"/>
                  <a:gd name="connsiteX4" fmla="*/ 285750 w 471488"/>
                  <a:gd name="connsiteY4" fmla="*/ 157163 h 262755"/>
                  <a:gd name="connsiteX5" fmla="*/ 204787 w 471488"/>
                  <a:gd name="connsiteY5" fmla="*/ 154782 h 262755"/>
                  <a:gd name="connsiteX6" fmla="*/ 190500 w 471488"/>
                  <a:gd name="connsiteY6" fmla="*/ 226219 h 262755"/>
                  <a:gd name="connsiteX7" fmla="*/ 11906 w 471488"/>
                  <a:gd name="connsiteY7" fmla="*/ 221456 h 262755"/>
                  <a:gd name="connsiteX8" fmla="*/ 0 w 471488"/>
                  <a:gd name="connsiteY8" fmla="*/ 0 h 262755"/>
                  <a:gd name="connsiteX0" fmla="*/ 0 w 471488"/>
                  <a:gd name="connsiteY0" fmla="*/ 0 h 262755"/>
                  <a:gd name="connsiteX1" fmla="*/ 459581 w 471488"/>
                  <a:gd name="connsiteY1" fmla="*/ 4763 h 262755"/>
                  <a:gd name="connsiteX2" fmla="*/ 471488 w 471488"/>
                  <a:gd name="connsiteY2" fmla="*/ 252412 h 262755"/>
                  <a:gd name="connsiteX3" fmla="*/ 271462 w 471488"/>
                  <a:gd name="connsiteY3" fmla="*/ 230981 h 262755"/>
                  <a:gd name="connsiteX4" fmla="*/ 266700 w 471488"/>
                  <a:gd name="connsiteY4" fmla="*/ 140494 h 262755"/>
                  <a:gd name="connsiteX5" fmla="*/ 204787 w 471488"/>
                  <a:gd name="connsiteY5" fmla="*/ 154782 h 262755"/>
                  <a:gd name="connsiteX6" fmla="*/ 190500 w 471488"/>
                  <a:gd name="connsiteY6" fmla="*/ 226219 h 262755"/>
                  <a:gd name="connsiteX7" fmla="*/ 11906 w 471488"/>
                  <a:gd name="connsiteY7" fmla="*/ 221456 h 262755"/>
                  <a:gd name="connsiteX8" fmla="*/ 0 w 471488"/>
                  <a:gd name="connsiteY8" fmla="*/ 0 h 262755"/>
                  <a:gd name="connsiteX0" fmla="*/ 0 w 471488"/>
                  <a:gd name="connsiteY0" fmla="*/ 0 h 262755"/>
                  <a:gd name="connsiteX1" fmla="*/ 459581 w 471488"/>
                  <a:gd name="connsiteY1" fmla="*/ 4763 h 262755"/>
                  <a:gd name="connsiteX2" fmla="*/ 471488 w 471488"/>
                  <a:gd name="connsiteY2" fmla="*/ 252412 h 262755"/>
                  <a:gd name="connsiteX3" fmla="*/ 271462 w 471488"/>
                  <a:gd name="connsiteY3" fmla="*/ 230981 h 262755"/>
                  <a:gd name="connsiteX4" fmla="*/ 257175 w 471488"/>
                  <a:gd name="connsiteY4" fmla="*/ 147638 h 262755"/>
                  <a:gd name="connsiteX5" fmla="*/ 204787 w 471488"/>
                  <a:gd name="connsiteY5" fmla="*/ 154782 h 262755"/>
                  <a:gd name="connsiteX6" fmla="*/ 190500 w 471488"/>
                  <a:gd name="connsiteY6" fmla="*/ 226219 h 262755"/>
                  <a:gd name="connsiteX7" fmla="*/ 11906 w 471488"/>
                  <a:gd name="connsiteY7" fmla="*/ 221456 h 262755"/>
                  <a:gd name="connsiteX8" fmla="*/ 0 w 471488"/>
                  <a:gd name="connsiteY8" fmla="*/ 0 h 262755"/>
                  <a:gd name="connsiteX0" fmla="*/ 0 w 471488"/>
                  <a:gd name="connsiteY0" fmla="*/ 0 h 262755"/>
                  <a:gd name="connsiteX1" fmla="*/ 459581 w 471488"/>
                  <a:gd name="connsiteY1" fmla="*/ 4763 h 262755"/>
                  <a:gd name="connsiteX2" fmla="*/ 471488 w 471488"/>
                  <a:gd name="connsiteY2" fmla="*/ 252412 h 262755"/>
                  <a:gd name="connsiteX3" fmla="*/ 271462 w 471488"/>
                  <a:gd name="connsiteY3" fmla="*/ 230981 h 262755"/>
                  <a:gd name="connsiteX4" fmla="*/ 257175 w 471488"/>
                  <a:gd name="connsiteY4" fmla="*/ 147638 h 262755"/>
                  <a:gd name="connsiteX5" fmla="*/ 207169 w 471488"/>
                  <a:gd name="connsiteY5" fmla="*/ 130970 h 262755"/>
                  <a:gd name="connsiteX6" fmla="*/ 190500 w 471488"/>
                  <a:gd name="connsiteY6" fmla="*/ 226219 h 262755"/>
                  <a:gd name="connsiteX7" fmla="*/ 11906 w 471488"/>
                  <a:gd name="connsiteY7" fmla="*/ 221456 h 262755"/>
                  <a:gd name="connsiteX8" fmla="*/ 0 w 471488"/>
                  <a:gd name="connsiteY8" fmla="*/ 0 h 262755"/>
                  <a:gd name="connsiteX0" fmla="*/ 0 w 471488"/>
                  <a:gd name="connsiteY0" fmla="*/ 0 h 262755"/>
                  <a:gd name="connsiteX1" fmla="*/ 459581 w 471488"/>
                  <a:gd name="connsiteY1" fmla="*/ 4763 h 262755"/>
                  <a:gd name="connsiteX2" fmla="*/ 471488 w 471488"/>
                  <a:gd name="connsiteY2" fmla="*/ 252412 h 262755"/>
                  <a:gd name="connsiteX3" fmla="*/ 271462 w 471488"/>
                  <a:gd name="connsiteY3" fmla="*/ 230981 h 262755"/>
                  <a:gd name="connsiteX4" fmla="*/ 250031 w 471488"/>
                  <a:gd name="connsiteY4" fmla="*/ 116682 h 262755"/>
                  <a:gd name="connsiteX5" fmla="*/ 207169 w 471488"/>
                  <a:gd name="connsiteY5" fmla="*/ 130970 h 262755"/>
                  <a:gd name="connsiteX6" fmla="*/ 190500 w 471488"/>
                  <a:gd name="connsiteY6" fmla="*/ 226219 h 262755"/>
                  <a:gd name="connsiteX7" fmla="*/ 11906 w 471488"/>
                  <a:gd name="connsiteY7" fmla="*/ 221456 h 262755"/>
                  <a:gd name="connsiteX8" fmla="*/ 0 w 471488"/>
                  <a:gd name="connsiteY8" fmla="*/ 0 h 262755"/>
                  <a:gd name="connsiteX0" fmla="*/ 0 w 471488"/>
                  <a:gd name="connsiteY0" fmla="*/ 0 h 262755"/>
                  <a:gd name="connsiteX1" fmla="*/ 459581 w 471488"/>
                  <a:gd name="connsiteY1" fmla="*/ 4763 h 262755"/>
                  <a:gd name="connsiteX2" fmla="*/ 471488 w 471488"/>
                  <a:gd name="connsiteY2" fmla="*/ 252412 h 262755"/>
                  <a:gd name="connsiteX3" fmla="*/ 271462 w 471488"/>
                  <a:gd name="connsiteY3" fmla="*/ 230981 h 262755"/>
                  <a:gd name="connsiteX4" fmla="*/ 250031 w 471488"/>
                  <a:gd name="connsiteY4" fmla="*/ 116682 h 262755"/>
                  <a:gd name="connsiteX5" fmla="*/ 200025 w 471488"/>
                  <a:gd name="connsiteY5" fmla="*/ 102395 h 262755"/>
                  <a:gd name="connsiteX6" fmla="*/ 190500 w 471488"/>
                  <a:gd name="connsiteY6" fmla="*/ 226219 h 262755"/>
                  <a:gd name="connsiteX7" fmla="*/ 11906 w 471488"/>
                  <a:gd name="connsiteY7" fmla="*/ 221456 h 262755"/>
                  <a:gd name="connsiteX8" fmla="*/ 0 w 471488"/>
                  <a:gd name="connsiteY8" fmla="*/ 0 h 262755"/>
                  <a:gd name="connsiteX0" fmla="*/ 0 w 471488"/>
                  <a:gd name="connsiteY0" fmla="*/ 0 h 262755"/>
                  <a:gd name="connsiteX1" fmla="*/ 459581 w 471488"/>
                  <a:gd name="connsiteY1" fmla="*/ 4763 h 262755"/>
                  <a:gd name="connsiteX2" fmla="*/ 471488 w 471488"/>
                  <a:gd name="connsiteY2" fmla="*/ 252412 h 262755"/>
                  <a:gd name="connsiteX3" fmla="*/ 271462 w 471488"/>
                  <a:gd name="connsiteY3" fmla="*/ 230981 h 262755"/>
                  <a:gd name="connsiteX4" fmla="*/ 264319 w 471488"/>
                  <a:gd name="connsiteY4" fmla="*/ 80964 h 262755"/>
                  <a:gd name="connsiteX5" fmla="*/ 200025 w 471488"/>
                  <a:gd name="connsiteY5" fmla="*/ 102395 h 262755"/>
                  <a:gd name="connsiteX6" fmla="*/ 190500 w 471488"/>
                  <a:gd name="connsiteY6" fmla="*/ 226219 h 262755"/>
                  <a:gd name="connsiteX7" fmla="*/ 11906 w 471488"/>
                  <a:gd name="connsiteY7" fmla="*/ 221456 h 262755"/>
                  <a:gd name="connsiteX8" fmla="*/ 0 w 471488"/>
                  <a:gd name="connsiteY8" fmla="*/ 0 h 262755"/>
                  <a:gd name="connsiteX0" fmla="*/ 0 w 471488"/>
                  <a:gd name="connsiteY0" fmla="*/ 0 h 262755"/>
                  <a:gd name="connsiteX1" fmla="*/ 459581 w 471488"/>
                  <a:gd name="connsiteY1" fmla="*/ 4763 h 262755"/>
                  <a:gd name="connsiteX2" fmla="*/ 471488 w 471488"/>
                  <a:gd name="connsiteY2" fmla="*/ 252412 h 262755"/>
                  <a:gd name="connsiteX3" fmla="*/ 271462 w 471488"/>
                  <a:gd name="connsiteY3" fmla="*/ 230981 h 262755"/>
                  <a:gd name="connsiteX4" fmla="*/ 264319 w 471488"/>
                  <a:gd name="connsiteY4" fmla="*/ 80964 h 262755"/>
                  <a:gd name="connsiteX5" fmla="*/ 209550 w 471488"/>
                  <a:gd name="connsiteY5" fmla="*/ 92870 h 262755"/>
                  <a:gd name="connsiteX6" fmla="*/ 190500 w 471488"/>
                  <a:gd name="connsiteY6" fmla="*/ 226219 h 262755"/>
                  <a:gd name="connsiteX7" fmla="*/ 11906 w 471488"/>
                  <a:gd name="connsiteY7" fmla="*/ 221456 h 262755"/>
                  <a:gd name="connsiteX8" fmla="*/ 0 w 471488"/>
                  <a:gd name="connsiteY8" fmla="*/ 0 h 262755"/>
                  <a:gd name="connsiteX0" fmla="*/ 0 w 471488"/>
                  <a:gd name="connsiteY0" fmla="*/ 0 h 262755"/>
                  <a:gd name="connsiteX1" fmla="*/ 459581 w 471488"/>
                  <a:gd name="connsiteY1" fmla="*/ 4763 h 262755"/>
                  <a:gd name="connsiteX2" fmla="*/ 471488 w 471488"/>
                  <a:gd name="connsiteY2" fmla="*/ 252412 h 262755"/>
                  <a:gd name="connsiteX3" fmla="*/ 271462 w 471488"/>
                  <a:gd name="connsiteY3" fmla="*/ 230981 h 262755"/>
                  <a:gd name="connsiteX4" fmla="*/ 252412 w 471488"/>
                  <a:gd name="connsiteY4" fmla="*/ 97633 h 262755"/>
                  <a:gd name="connsiteX5" fmla="*/ 209550 w 471488"/>
                  <a:gd name="connsiteY5" fmla="*/ 92870 h 262755"/>
                  <a:gd name="connsiteX6" fmla="*/ 190500 w 471488"/>
                  <a:gd name="connsiteY6" fmla="*/ 226219 h 262755"/>
                  <a:gd name="connsiteX7" fmla="*/ 11906 w 471488"/>
                  <a:gd name="connsiteY7" fmla="*/ 221456 h 262755"/>
                  <a:gd name="connsiteX8" fmla="*/ 0 w 471488"/>
                  <a:gd name="connsiteY8" fmla="*/ 0 h 262755"/>
                  <a:gd name="connsiteX0" fmla="*/ 0 w 471488"/>
                  <a:gd name="connsiteY0" fmla="*/ 0 h 262755"/>
                  <a:gd name="connsiteX1" fmla="*/ 459581 w 471488"/>
                  <a:gd name="connsiteY1" fmla="*/ 4763 h 262755"/>
                  <a:gd name="connsiteX2" fmla="*/ 471488 w 471488"/>
                  <a:gd name="connsiteY2" fmla="*/ 252412 h 262755"/>
                  <a:gd name="connsiteX3" fmla="*/ 271462 w 471488"/>
                  <a:gd name="connsiteY3" fmla="*/ 230981 h 262755"/>
                  <a:gd name="connsiteX4" fmla="*/ 254793 w 471488"/>
                  <a:gd name="connsiteY4" fmla="*/ 90489 h 262755"/>
                  <a:gd name="connsiteX5" fmla="*/ 209550 w 471488"/>
                  <a:gd name="connsiteY5" fmla="*/ 92870 h 262755"/>
                  <a:gd name="connsiteX6" fmla="*/ 190500 w 471488"/>
                  <a:gd name="connsiteY6" fmla="*/ 226219 h 262755"/>
                  <a:gd name="connsiteX7" fmla="*/ 11906 w 471488"/>
                  <a:gd name="connsiteY7" fmla="*/ 221456 h 262755"/>
                  <a:gd name="connsiteX8" fmla="*/ 0 w 471488"/>
                  <a:gd name="connsiteY8" fmla="*/ 0 h 262755"/>
                  <a:gd name="connsiteX0" fmla="*/ 0 w 471488"/>
                  <a:gd name="connsiteY0" fmla="*/ 0 h 262755"/>
                  <a:gd name="connsiteX1" fmla="*/ 459581 w 471488"/>
                  <a:gd name="connsiteY1" fmla="*/ 4763 h 262755"/>
                  <a:gd name="connsiteX2" fmla="*/ 471488 w 471488"/>
                  <a:gd name="connsiteY2" fmla="*/ 252412 h 262755"/>
                  <a:gd name="connsiteX3" fmla="*/ 271462 w 471488"/>
                  <a:gd name="connsiteY3" fmla="*/ 230981 h 262755"/>
                  <a:gd name="connsiteX4" fmla="*/ 254793 w 471488"/>
                  <a:gd name="connsiteY4" fmla="*/ 90489 h 262755"/>
                  <a:gd name="connsiteX5" fmla="*/ 209550 w 471488"/>
                  <a:gd name="connsiteY5" fmla="*/ 92870 h 262755"/>
                  <a:gd name="connsiteX6" fmla="*/ 190500 w 471488"/>
                  <a:gd name="connsiteY6" fmla="*/ 226219 h 262755"/>
                  <a:gd name="connsiteX7" fmla="*/ 11906 w 471488"/>
                  <a:gd name="connsiteY7" fmla="*/ 221456 h 262755"/>
                  <a:gd name="connsiteX8" fmla="*/ 0 w 471488"/>
                  <a:gd name="connsiteY8" fmla="*/ 0 h 262755"/>
                  <a:gd name="connsiteX0" fmla="*/ 0 w 471488"/>
                  <a:gd name="connsiteY0" fmla="*/ 0 h 262755"/>
                  <a:gd name="connsiteX1" fmla="*/ 459581 w 471488"/>
                  <a:gd name="connsiteY1" fmla="*/ 4763 h 262755"/>
                  <a:gd name="connsiteX2" fmla="*/ 471488 w 471488"/>
                  <a:gd name="connsiteY2" fmla="*/ 252412 h 262755"/>
                  <a:gd name="connsiteX3" fmla="*/ 271462 w 471488"/>
                  <a:gd name="connsiteY3" fmla="*/ 230981 h 262755"/>
                  <a:gd name="connsiteX4" fmla="*/ 254793 w 471488"/>
                  <a:gd name="connsiteY4" fmla="*/ 90489 h 262755"/>
                  <a:gd name="connsiteX5" fmla="*/ 209550 w 471488"/>
                  <a:gd name="connsiteY5" fmla="*/ 92870 h 262755"/>
                  <a:gd name="connsiteX6" fmla="*/ 190500 w 471488"/>
                  <a:gd name="connsiteY6" fmla="*/ 226219 h 262755"/>
                  <a:gd name="connsiteX7" fmla="*/ 11906 w 471488"/>
                  <a:gd name="connsiteY7" fmla="*/ 221456 h 262755"/>
                  <a:gd name="connsiteX8" fmla="*/ 0 w 471488"/>
                  <a:gd name="connsiteY8" fmla="*/ 0 h 262755"/>
                  <a:gd name="connsiteX0" fmla="*/ 0 w 471488"/>
                  <a:gd name="connsiteY0" fmla="*/ 0 h 262755"/>
                  <a:gd name="connsiteX1" fmla="*/ 459581 w 471488"/>
                  <a:gd name="connsiteY1" fmla="*/ 4763 h 262755"/>
                  <a:gd name="connsiteX2" fmla="*/ 471488 w 471488"/>
                  <a:gd name="connsiteY2" fmla="*/ 252412 h 262755"/>
                  <a:gd name="connsiteX3" fmla="*/ 271462 w 471488"/>
                  <a:gd name="connsiteY3" fmla="*/ 230981 h 262755"/>
                  <a:gd name="connsiteX4" fmla="*/ 254793 w 471488"/>
                  <a:gd name="connsiteY4" fmla="*/ 111920 h 262755"/>
                  <a:gd name="connsiteX5" fmla="*/ 209550 w 471488"/>
                  <a:gd name="connsiteY5" fmla="*/ 92870 h 262755"/>
                  <a:gd name="connsiteX6" fmla="*/ 190500 w 471488"/>
                  <a:gd name="connsiteY6" fmla="*/ 226219 h 262755"/>
                  <a:gd name="connsiteX7" fmla="*/ 11906 w 471488"/>
                  <a:gd name="connsiteY7" fmla="*/ 221456 h 262755"/>
                  <a:gd name="connsiteX8" fmla="*/ 0 w 471488"/>
                  <a:gd name="connsiteY8" fmla="*/ 0 h 262755"/>
                  <a:gd name="connsiteX0" fmla="*/ 0 w 471488"/>
                  <a:gd name="connsiteY0" fmla="*/ 0 h 262755"/>
                  <a:gd name="connsiteX1" fmla="*/ 459581 w 471488"/>
                  <a:gd name="connsiteY1" fmla="*/ 4763 h 262755"/>
                  <a:gd name="connsiteX2" fmla="*/ 471488 w 471488"/>
                  <a:gd name="connsiteY2" fmla="*/ 252412 h 262755"/>
                  <a:gd name="connsiteX3" fmla="*/ 271462 w 471488"/>
                  <a:gd name="connsiteY3" fmla="*/ 230981 h 262755"/>
                  <a:gd name="connsiteX4" fmla="*/ 254793 w 471488"/>
                  <a:gd name="connsiteY4" fmla="*/ 111920 h 262755"/>
                  <a:gd name="connsiteX5" fmla="*/ 209550 w 471488"/>
                  <a:gd name="connsiteY5" fmla="*/ 92870 h 262755"/>
                  <a:gd name="connsiteX6" fmla="*/ 190500 w 471488"/>
                  <a:gd name="connsiteY6" fmla="*/ 226219 h 262755"/>
                  <a:gd name="connsiteX7" fmla="*/ 11906 w 471488"/>
                  <a:gd name="connsiteY7" fmla="*/ 221456 h 262755"/>
                  <a:gd name="connsiteX8" fmla="*/ 0 w 471488"/>
                  <a:gd name="connsiteY8" fmla="*/ 0 h 262755"/>
                  <a:gd name="connsiteX0" fmla="*/ 0 w 471488"/>
                  <a:gd name="connsiteY0" fmla="*/ 0 h 262755"/>
                  <a:gd name="connsiteX1" fmla="*/ 459581 w 471488"/>
                  <a:gd name="connsiteY1" fmla="*/ 4763 h 262755"/>
                  <a:gd name="connsiteX2" fmla="*/ 471488 w 471488"/>
                  <a:gd name="connsiteY2" fmla="*/ 252412 h 262755"/>
                  <a:gd name="connsiteX3" fmla="*/ 271462 w 471488"/>
                  <a:gd name="connsiteY3" fmla="*/ 230981 h 262755"/>
                  <a:gd name="connsiteX4" fmla="*/ 254793 w 471488"/>
                  <a:gd name="connsiteY4" fmla="*/ 111920 h 262755"/>
                  <a:gd name="connsiteX5" fmla="*/ 209550 w 471488"/>
                  <a:gd name="connsiteY5" fmla="*/ 92870 h 262755"/>
                  <a:gd name="connsiteX6" fmla="*/ 190500 w 471488"/>
                  <a:gd name="connsiteY6" fmla="*/ 226219 h 262755"/>
                  <a:gd name="connsiteX7" fmla="*/ 11906 w 471488"/>
                  <a:gd name="connsiteY7" fmla="*/ 221456 h 262755"/>
                  <a:gd name="connsiteX8" fmla="*/ 0 w 471488"/>
                  <a:gd name="connsiteY8" fmla="*/ 0 h 262755"/>
                  <a:gd name="connsiteX0" fmla="*/ 0 w 471488"/>
                  <a:gd name="connsiteY0" fmla="*/ 0 h 262755"/>
                  <a:gd name="connsiteX1" fmla="*/ 459581 w 471488"/>
                  <a:gd name="connsiteY1" fmla="*/ 4763 h 262755"/>
                  <a:gd name="connsiteX2" fmla="*/ 471488 w 471488"/>
                  <a:gd name="connsiteY2" fmla="*/ 252412 h 262755"/>
                  <a:gd name="connsiteX3" fmla="*/ 271462 w 471488"/>
                  <a:gd name="connsiteY3" fmla="*/ 230981 h 262755"/>
                  <a:gd name="connsiteX4" fmla="*/ 266700 w 471488"/>
                  <a:gd name="connsiteY4" fmla="*/ 90489 h 262755"/>
                  <a:gd name="connsiteX5" fmla="*/ 209550 w 471488"/>
                  <a:gd name="connsiteY5" fmla="*/ 92870 h 262755"/>
                  <a:gd name="connsiteX6" fmla="*/ 190500 w 471488"/>
                  <a:gd name="connsiteY6" fmla="*/ 226219 h 262755"/>
                  <a:gd name="connsiteX7" fmla="*/ 11906 w 471488"/>
                  <a:gd name="connsiteY7" fmla="*/ 221456 h 262755"/>
                  <a:gd name="connsiteX8" fmla="*/ 0 w 471488"/>
                  <a:gd name="connsiteY8" fmla="*/ 0 h 262755"/>
                  <a:gd name="connsiteX0" fmla="*/ 0 w 471488"/>
                  <a:gd name="connsiteY0" fmla="*/ 0 h 262755"/>
                  <a:gd name="connsiteX1" fmla="*/ 459581 w 471488"/>
                  <a:gd name="connsiteY1" fmla="*/ 4763 h 262755"/>
                  <a:gd name="connsiteX2" fmla="*/ 471488 w 471488"/>
                  <a:gd name="connsiteY2" fmla="*/ 252412 h 262755"/>
                  <a:gd name="connsiteX3" fmla="*/ 271462 w 471488"/>
                  <a:gd name="connsiteY3" fmla="*/ 230981 h 262755"/>
                  <a:gd name="connsiteX4" fmla="*/ 261937 w 471488"/>
                  <a:gd name="connsiteY4" fmla="*/ 97632 h 262755"/>
                  <a:gd name="connsiteX5" fmla="*/ 209550 w 471488"/>
                  <a:gd name="connsiteY5" fmla="*/ 92870 h 262755"/>
                  <a:gd name="connsiteX6" fmla="*/ 190500 w 471488"/>
                  <a:gd name="connsiteY6" fmla="*/ 226219 h 262755"/>
                  <a:gd name="connsiteX7" fmla="*/ 11906 w 471488"/>
                  <a:gd name="connsiteY7" fmla="*/ 221456 h 262755"/>
                  <a:gd name="connsiteX8" fmla="*/ 0 w 471488"/>
                  <a:gd name="connsiteY8" fmla="*/ 0 h 262755"/>
                  <a:gd name="connsiteX0" fmla="*/ 0 w 471488"/>
                  <a:gd name="connsiteY0" fmla="*/ 0 h 262755"/>
                  <a:gd name="connsiteX1" fmla="*/ 459581 w 471488"/>
                  <a:gd name="connsiteY1" fmla="*/ 4763 h 262755"/>
                  <a:gd name="connsiteX2" fmla="*/ 471488 w 471488"/>
                  <a:gd name="connsiteY2" fmla="*/ 252412 h 262755"/>
                  <a:gd name="connsiteX3" fmla="*/ 271462 w 471488"/>
                  <a:gd name="connsiteY3" fmla="*/ 230981 h 262755"/>
                  <a:gd name="connsiteX4" fmla="*/ 261937 w 471488"/>
                  <a:gd name="connsiteY4" fmla="*/ 97632 h 262755"/>
                  <a:gd name="connsiteX5" fmla="*/ 209550 w 471488"/>
                  <a:gd name="connsiteY5" fmla="*/ 92870 h 262755"/>
                  <a:gd name="connsiteX6" fmla="*/ 190500 w 471488"/>
                  <a:gd name="connsiteY6" fmla="*/ 226219 h 262755"/>
                  <a:gd name="connsiteX7" fmla="*/ 11906 w 471488"/>
                  <a:gd name="connsiteY7" fmla="*/ 221456 h 262755"/>
                  <a:gd name="connsiteX8" fmla="*/ 0 w 471488"/>
                  <a:gd name="connsiteY8" fmla="*/ 0 h 262755"/>
                  <a:gd name="connsiteX0" fmla="*/ 0 w 471488"/>
                  <a:gd name="connsiteY0" fmla="*/ 0 h 262755"/>
                  <a:gd name="connsiteX1" fmla="*/ 459581 w 471488"/>
                  <a:gd name="connsiteY1" fmla="*/ 4763 h 262755"/>
                  <a:gd name="connsiteX2" fmla="*/ 471488 w 471488"/>
                  <a:gd name="connsiteY2" fmla="*/ 252412 h 262755"/>
                  <a:gd name="connsiteX3" fmla="*/ 271462 w 471488"/>
                  <a:gd name="connsiteY3" fmla="*/ 230981 h 262755"/>
                  <a:gd name="connsiteX4" fmla="*/ 261937 w 471488"/>
                  <a:gd name="connsiteY4" fmla="*/ 97632 h 262755"/>
                  <a:gd name="connsiteX5" fmla="*/ 209550 w 471488"/>
                  <a:gd name="connsiteY5" fmla="*/ 92870 h 262755"/>
                  <a:gd name="connsiteX6" fmla="*/ 190500 w 471488"/>
                  <a:gd name="connsiteY6" fmla="*/ 226219 h 262755"/>
                  <a:gd name="connsiteX7" fmla="*/ 11906 w 471488"/>
                  <a:gd name="connsiteY7" fmla="*/ 221456 h 262755"/>
                  <a:gd name="connsiteX8" fmla="*/ 0 w 471488"/>
                  <a:gd name="connsiteY8" fmla="*/ 0 h 262755"/>
                  <a:gd name="connsiteX0" fmla="*/ 0 w 471488"/>
                  <a:gd name="connsiteY0" fmla="*/ 0 h 262755"/>
                  <a:gd name="connsiteX1" fmla="*/ 459581 w 471488"/>
                  <a:gd name="connsiteY1" fmla="*/ 4763 h 262755"/>
                  <a:gd name="connsiteX2" fmla="*/ 471488 w 471488"/>
                  <a:gd name="connsiteY2" fmla="*/ 252412 h 262755"/>
                  <a:gd name="connsiteX3" fmla="*/ 271462 w 471488"/>
                  <a:gd name="connsiteY3" fmla="*/ 230981 h 262755"/>
                  <a:gd name="connsiteX4" fmla="*/ 261937 w 471488"/>
                  <a:gd name="connsiteY4" fmla="*/ 97632 h 262755"/>
                  <a:gd name="connsiteX5" fmla="*/ 209550 w 471488"/>
                  <a:gd name="connsiteY5" fmla="*/ 92870 h 262755"/>
                  <a:gd name="connsiteX6" fmla="*/ 190500 w 471488"/>
                  <a:gd name="connsiteY6" fmla="*/ 226219 h 262755"/>
                  <a:gd name="connsiteX7" fmla="*/ 11906 w 471488"/>
                  <a:gd name="connsiteY7" fmla="*/ 221456 h 262755"/>
                  <a:gd name="connsiteX8" fmla="*/ 0 w 471488"/>
                  <a:gd name="connsiteY8" fmla="*/ 0 h 262755"/>
                  <a:gd name="connsiteX0" fmla="*/ 0 w 471488"/>
                  <a:gd name="connsiteY0" fmla="*/ 0 h 262755"/>
                  <a:gd name="connsiteX1" fmla="*/ 459581 w 471488"/>
                  <a:gd name="connsiteY1" fmla="*/ 4763 h 262755"/>
                  <a:gd name="connsiteX2" fmla="*/ 471488 w 471488"/>
                  <a:gd name="connsiteY2" fmla="*/ 252412 h 262755"/>
                  <a:gd name="connsiteX3" fmla="*/ 271462 w 471488"/>
                  <a:gd name="connsiteY3" fmla="*/ 230981 h 262755"/>
                  <a:gd name="connsiteX4" fmla="*/ 261937 w 471488"/>
                  <a:gd name="connsiteY4" fmla="*/ 97632 h 262755"/>
                  <a:gd name="connsiteX5" fmla="*/ 209550 w 471488"/>
                  <a:gd name="connsiteY5" fmla="*/ 92870 h 262755"/>
                  <a:gd name="connsiteX6" fmla="*/ 190500 w 471488"/>
                  <a:gd name="connsiteY6" fmla="*/ 226219 h 262755"/>
                  <a:gd name="connsiteX7" fmla="*/ 11906 w 471488"/>
                  <a:gd name="connsiteY7" fmla="*/ 221456 h 262755"/>
                  <a:gd name="connsiteX8" fmla="*/ 0 w 471488"/>
                  <a:gd name="connsiteY8" fmla="*/ 0 h 262755"/>
                  <a:gd name="connsiteX0" fmla="*/ 0 w 471488"/>
                  <a:gd name="connsiteY0" fmla="*/ 0 h 262755"/>
                  <a:gd name="connsiteX1" fmla="*/ 459581 w 471488"/>
                  <a:gd name="connsiteY1" fmla="*/ 4763 h 262755"/>
                  <a:gd name="connsiteX2" fmla="*/ 471488 w 471488"/>
                  <a:gd name="connsiteY2" fmla="*/ 252412 h 262755"/>
                  <a:gd name="connsiteX3" fmla="*/ 271462 w 471488"/>
                  <a:gd name="connsiteY3" fmla="*/ 230981 h 262755"/>
                  <a:gd name="connsiteX4" fmla="*/ 261937 w 471488"/>
                  <a:gd name="connsiteY4" fmla="*/ 97632 h 262755"/>
                  <a:gd name="connsiteX5" fmla="*/ 209550 w 471488"/>
                  <a:gd name="connsiteY5" fmla="*/ 92870 h 262755"/>
                  <a:gd name="connsiteX6" fmla="*/ 190500 w 471488"/>
                  <a:gd name="connsiteY6" fmla="*/ 226219 h 262755"/>
                  <a:gd name="connsiteX7" fmla="*/ 11906 w 471488"/>
                  <a:gd name="connsiteY7" fmla="*/ 221456 h 262755"/>
                  <a:gd name="connsiteX8" fmla="*/ 0 w 471488"/>
                  <a:gd name="connsiteY8" fmla="*/ 0 h 262755"/>
                  <a:gd name="connsiteX0" fmla="*/ 0 w 459581"/>
                  <a:gd name="connsiteY0" fmla="*/ 0 h 235459"/>
                  <a:gd name="connsiteX1" fmla="*/ 459581 w 459581"/>
                  <a:gd name="connsiteY1" fmla="*/ 4763 h 235459"/>
                  <a:gd name="connsiteX2" fmla="*/ 397670 w 459581"/>
                  <a:gd name="connsiteY2" fmla="*/ 190500 h 235459"/>
                  <a:gd name="connsiteX3" fmla="*/ 271462 w 459581"/>
                  <a:gd name="connsiteY3" fmla="*/ 230981 h 235459"/>
                  <a:gd name="connsiteX4" fmla="*/ 261937 w 459581"/>
                  <a:gd name="connsiteY4" fmla="*/ 97632 h 235459"/>
                  <a:gd name="connsiteX5" fmla="*/ 209550 w 459581"/>
                  <a:gd name="connsiteY5" fmla="*/ 92870 h 235459"/>
                  <a:gd name="connsiteX6" fmla="*/ 190500 w 459581"/>
                  <a:gd name="connsiteY6" fmla="*/ 226219 h 235459"/>
                  <a:gd name="connsiteX7" fmla="*/ 11906 w 459581"/>
                  <a:gd name="connsiteY7" fmla="*/ 221456 h 235459"/>
                  <a:gd name="connsiteX8" fmla="*/ 0 w 459581"/>
                  <a:gd name="connsiteY8" fmla="*/ 0 h 235459"/>
                  <a:gd name="connsiteX0" fmla="*/ 0 w 459581"/>
                  <a:gd name="connsiteY0" fmla="*/ 0 h 244678"/>
                  <a:gd name="connsiteX1" fmla="*/ 459581 w 459581"/>
                  <a:gd name="connsiteY1" fmla="*/ 4763 h 244678"/>
                  <a:gd name="connsiteX2" fmla="*/ 452438 w 459581"/>
                  <a:gd name="connsiteY2" fmla="*/ 226218 h 244678"/>
                  <a:gd name="connsiteX3" fmla="*/ 271462 w 459581"/>
                  <a:gd name="connsiteY3" fmla="*/ 230981 h 244678"/>
                  <a:gd name="connsiteX4" fmla="*/ 261937 w 459581"/>
                  <a:gd name="connsiteY4" fmla="*/ 97632 h 244678"/>
                  <a:gd name="connsiteX5" fmla="*/ 209550 w 459581"/>
                  <a:gd name="connsiteY5" fmla="*/ 92870 h 244678"/>
                  <a:gd name="connsiteX6" fmla="*/ 190500 w 459581"/>
                  <a:gd name="connsiteY6" fmla="*/ 226219 h 244678"/>
                  <a:gd name="connsiteX7" fmla="*/ 11906 w 459581"/>
                  <a:gd name="connsiteY7" fmla="*/ 221456 h 244678"/>
                  <a:gd name="connsiteX8" fmla="*/ 0 w 459581"/>
                  <a:gd name="connsiteY8" fmla="*/ 0 h 244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9581" h="244678">
                    <a:moveTo>
                      <a:pt x="0" y="0"/>
                    </a:moveTo>
                    <a:cubicBezTo>
                      <a:pt x="162719" y="20638"/>
                      <a:pt x="308769" y="17463"/>
                      <a:pt x="459581" y="4763"/>
                    </a:cubicBezTo>
                    <a:lnTo>
                      <a:pt x="452438" y="226218"/>
                    </a:lnTo>
                    <a:cubicBezTo>
                      <a:pt x="429419" y="253206"/>
                      <a:pt x="302418" y="246856"/>
                      <a:pt x="271462" y="230981"/>
                    </a:cubicBezTo>
                    <a:cubicBezTo>
                      <a:pt x="271462" y="179388"/>
                      <a:pt x="263525" y="120650"/>
                      <a:pt x="261937" y="97632"/>
                    </a:cubicBezTo>
                    <a:cubicBezTo>
                      <a:pt x="255586" y="93663"/>
                      <a:pt x="234156" y="101602"/>
                      <a:pt x="209550" y="92870"/>
                    </a:cubicBezTo>
                    <a:cubicBezTo>
                      <a:pt x="199231" y="111920"/>
                      <a:pt x="203200" y="190501"/>
                      <a:pt x="190500" y="226219"/>
                    </a:cubicBezTo>
                    <a:lnTo>
                      <a:pt x="11906" y="2214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413E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Rectangle 19">
                <a:extLst>
                  <a:ext uri="{FF2B5EF4-FFF2-40B4-BE49-F238E27FC236}">
                    <a16:creationId xmlns:a16="http://schemas.microsoft.com/office/drawing/2014/main" id="{A9A55699-D327-4522-AD4E-A2F08945C1F9}"/>
                  </a:ext>
                </a:extLst>
              </p:cNvPr>
              <p:cNvSpPr/>
              <p:nvPr/>
            </p:nvSpPr>
            <p:spPr>
              <a:xfrm flipH="1">
                <a:off x="4515900" y="5848583"/>
                <a:ext cx="231580" cy="83946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  <a:gd name="connsiteX0" fmla="*/ 0 w 188717"/>
                  <a:gd name="connsiteY0" fmla="*/ 30956 h 208045"/>
                  <a:gd name="connsiteX1" fmla="*/ 188717 w 188717"/>
                  <a:gd name="connsiteY1" fmla="*/ 0 h 208045"/>
                  <a:gd name="connsiteX2" fmla="*/ 183954 w 188717"/>
                  <a:gd name="connsiteY2" fmla="*/ 207169 h 208045"/>
                  <a:gd name="connsiteX3" fmla="*/ 38100 w 188717"/>
                  <a:gd name="connsiteY3" fmla="*/ 202407 h 208045"/>
                  <a:gd name="connsiteX4" fmla="*/ 0 w 188717"/>
                  <a:gd name="connsiteY4" fmla="*/ 30956 h 208045"/>
                  <a:gd name="connsiteX0" fmla="*/ 4763 w 193480"/>
                  <a:gd name="connsiteY0" fmla="*/ 30956 h 207233"/>
                  <a:gd name="connsiteX1" fmla="*/ 193480 w 193480"/>
                  <a:gd name="connsiteY1" fmla="*/ 0 h 207233"/>
                  <a:gd name="connsiteX2" fmla="*/ 188717 w 193480"/>
                  <a:gd name="connsiteY2" fmla="*/ 207169 h 207233"/>
                  <a:gd name="connsiteX3" fmla="*/ 0 w 193480"/>
                  <a:gd name="connsiteY3" fmla="*/ 92870 h 207233"/>
                  <a:gd name="connsiteX4" fmla="*/ 4763 w 193480"/>
                  <a:gd name="connsiteY4" fmla="*/ 30956 h 207233"/>
                  <a:gd name="connsiteX0" fmla="*/ 0 w 188717"/>
                  <a:gd name="connsiteY0" fmla="*/ 30956 h 207241"/>
                  <a:gd name="connsiteX1" fmla="*/ 188717 w 188717"/>
                  <a:gd name="connsiteY1" fmla="*/ 0 h 207241"/>
                  <a:gd name="connsiteX2" fmla="*/ 183954 w 188717"/>
                  <a:gd name="connsiteY2" fmla="*/ 207169 h 207241"/>
                  <a:gd name="connsiteX3" fmla="*/ 7143 w 188717"/>
                  <a:gd name="connsiteY3" fmla="*/ 107158 h 207241"/>
                  <a:gd name="connsiteX4" fmla="*/ 0 w 188717"/>
                  <a:gd name="connsiteY4" fmla="*/ 30956 h 207241"/>
                  <a:gd name="connsiteX0" fmla="*/ 0 w 231579"/>
                  <a:gd name="connsiteY0" fmla="*/ 30956 h 107322"/>
                  <a:gd name="connsiteX1" fmla="*/ 188717 w 231579"/>
                  <a:gd name="connsiteY1" fmla="*/ 0 h 107322"/>
                  <a:gd name="connsiteX2" fmla="*/ 231579 w 231579"/>
                  <a:gd name="connsiteY2" fmla="*/ 95251 h 107322"/>
                  <a:gd name="connsiteX3" fmla="*/ 7143 w 231579"/>
                  <a:gd name="connsiteY3" fmla="*/ 107158 h 107322"/>
                  <a:gd name="connsiteX4" fmla="*/ 0 w 231579"/>
                  <a:gd name="connsiteY4" fmla="*/ 30956 h 107322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1090"/>
                  <a:gd name="connsiteX1" fmla="*/ 141092 w 231579"/>
                  <a:gd name="connsiteY1" fmla="*/ 0 h 91090"/>
                  <a:gd name="connsiteX2" fmla="*/ 231579 w 231579"/>
                  <a:gd name="connsiteY2" fmla="*/ 78582 h 91090"/>
                  <a:gd name="connsiteX3" fmla="*/ 7143 w 231579"/>
                  <a:gd name="connsiteY3" fmla="*/ 90489 h 91090"/>
                  <a:gd name="connsiteX4" fmla="*/ 0 w 231579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7143 h 83946"/>
                  <a:gd name="connsiteX1" fmla="*/ 141093 w 231580"/>
                  <a:gd name="connsiteY1" fmla="*/ 0 h 83946"/>
                  <a:gd name="connsiteX2" fmla="*/ 231580 w 231580"/>
                  <a:gd name="connsiteY2" fmla="*/ 71438 h 83946"/>
                  <a:gd name="connsiteX3" fmla="*/ 0 w 231580"/>
                  <a:gd name="connsiteY3" fmla="*/ 83345 h 83946"/>
                  <a:gd name="connsiteX4" fmla="*/ 1 w 231580"/>
                  <a:gd name="connsiteY4" fmla="*/ 7143 h 8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580" h="83946">
                    <a:moveTo>
                      <a:pt x="1" y="7143"/>
                    </a:moveTo>
                    <a:lnTo>
                      <a:pt x="141093" y="0"/>
                    </a:lnTo>
                    <a:cubicBezTo>
                      <a:pt x="192686" y="11906"/>
                      <a:pt x="227611" y="47625"/>
                      <a:pt x="231580" y="71438"/>
                    </a:cubicBezTo>
                    <a:cubicBezTo>
                      <a:pt x="180581" y="84138"/>
                      <a:pt x="48618" y="84932"/>
                      <a:pt x="0" y="83345"/>
                    </a:cubicBezTo>
                    <a:cubicBezTo>
                      <a:pt x="0" y="57944"/>
                      <a:pt x="1" y="32544"/>
                      <a:pt x="1" y="7143"/>
                    </a:cubicBezTo>
                    <a:close/>
                  </a:path>
                </a:pathLst>
              </a:custGeom>
              <a:solidFill>
                <a:srgbClr val="45413E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Rectangle 19">
                <a:extLst>
                  <a:ext uri="{FF2B5EF4-FFF2-40B4-BE49-F238E27FC236}">
                    <a16:creationId xmlns:a16="http://schemas.microsoft.com/office/drawing/2014/main" id="{486348AB-050A-4651-B277-6FE03B6A2221}"/>
                  </a:ext>
                </a:extLst>
              </p:cNvPr>
              <p:cNvSpPr/>
              <p:nvPr/>
            </p:nvSpPr>
            <p:spPr>
              <a:xfrm>
                <a:off x="4855027" y="5848583"/>
                <a:ext cx="231580" cy="83946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  <a:gd name="connsiteX0" fmla="*/ 0 w 188717"/>
                  <a:gd name="connsiteY0" fmla="*/ 30956 h 208045"/>
                  <a:gd name="connsiteX1" fmla="*/ 188717 w 188717"/>
                  <a:gd name="connsiteY1" fmla="*/ 0 h 208045"/>
                  <a:gd name="connsiteX2" fmla="*/ 183954 w 188717"/>
                  <a:gd name="connsiteY2" fmla="*/ 207169 h 208045"/>
                  <a:gd name="connsiteX3" fmla="*/ 38100 w 188717"/>
                  <a:gd name="connsiteY3" fmla="*/ 202407 h 208045"/>
                  <a:gd name="connsiteX4" fmla="*/ 0 w 188717"/>
                  <a:gd name="connsiteY4" fmla="*/ 30956 h 208045"/>
                  <a:gd name="connsiteX0" fmla="*/ 4763 w 193480"/>
                  <a:gd name="connsiteY0" fmla="*/ 30956 h 207233"/>
                  <a:gd name="connsiteX1" fmla="*/ 193480 w 193480"/>
                  <a:gd name="connsiteY1" fmla="*/ 0 h 207233"/>
                  <a:gd name="connsiteX2" fmla="*/ 188717 w 193480"/>
                  <a:gd name="connsiteY2" fmla="*/ 207169 h 207233"/>
                  <a:gd name="connsiteX3" fmla="*/ 0 w 193480"/>
                  <a:gd name="connsiteY3" fmla="*/ 92870 h 207233"/>
                  <a:gd name="connsiteX4" fmla="*/ 4763 w 193480"/>
                  <a:gd name="connsiteY4" fmla="*/ 30956 h 207233"/>
                  <a:gd name="connsiteX0" fmla="*/ 0 w 188717"/>
                  <a:gd name="connsiteY0" fmla="*/ 30956 h 207241"/>
                  <a:gd name="connsiteX1" fmla="*/ 188717 w 188717"/>
                  <a:gd name="connsiteY1" fmla="*/ 0 h 207241"/>
                  <a:gd name="connsiteX2" fmla="*/ 183954 w 188717"/>
                  <a:gd name="connsiteY2" fmla="*/ 207169 h 207241"/>
                  <a:gd name="connsiteX3" fmla="*/ 7143 w 188717"/>
                  <a:gd name="connsiteY3" fmla="*/ 107158 h 207241"/>
                  <a:gd name="connsiteX4" fmla="*/ 0 w 188717"/>
                  <a:gd name="connsiteY4" fmla="*/ 30956 h 207241"/>
                  <a:gd name="connsiteX0" fmla="*/ 0 w 231579"/>
                  <a:gd name="connsiteY0" fmla="*/ 30956 h 107322"/>
                  <a:gd name="connsiteX1" fmla="*/ 188717 w 231579"/>
                  <a:gd name="connsiteY1" fmla="*/ 0 h 107322"/>
                  <a:gd name="connsiteX2" fmla="*/ 231579 w 231579"/>
                  <a:gd name="connsiteY2" fmla="*/ 95251 h 107322"/>
                  <a:gd name="connsiteX3" fmla="*/ 7143 w 231579"/>
                  <a:gd name="connsiteY3" fmla="*/ 107158 h 107322"/>
                  <a:gd name="connsiteX4" fmla="*/ 0 w 231579"/>
                  <a:gd name="connsiteY4" fmla="*/ 30956 h 107322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1090"/>
                  <a:gd name="connsiteX1" fmla="*/ 141092 w 231579"/>
                  <a:gd name="connsiteY1" fmla="*/ 0 h 91090"/>
                  <a:gd name="connsiteX2" fmla="*/ 231579 w 231579"/>
                  <a:gd name="connsiteY2" fmla="*/ 78582 h 91090"/>
                  <a:gd name="connsiteX3" fmla="*/ 7143 w 231579"/>
                  <a:gd name="connsiteY3" fmla="*/ 90489 h 91090"/>
                  <a:gd name="connsiteX4" fmla="*/ 0 w 231579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7143 h 83946"/>
                  <a:gd name="connsiteX1" fmla="*/ 141093 w 231580"/>
                  <a:gd name="connsiteY1" fmla="*/ 0 h 83946"/>
                  <a:gd name="connsiteX2" fmla="*/ 231580 w 231580"/>
                  <a:gd name="connsiteY2" fmla="*/ 71438 h 83946"/>
                  <a:gd name="connsiteX3" fmla="*/ 0 w 231580"/>
                  <a:gd name="connsiteY3" fmla="*/ 83345 h 83946"/>
                  <a:gd name="connsiteX4" fmla="*/ 1 w 231580"/>
                  <a:gd name="connsiteY4" fmla="*/ 7143 h 8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580" h="83946">
                    <a:moveTo>
                      <a:pt x="1" y="7143"/>
                    </a:moveTo>
                    <a:lnTo>
                      <a:pt x="141093" y="0"/>
                    </a:lnTo>
                    <a:cubicBezTo>
                      <a:pt x="192686" y="11906"/>
                      <a:pt x="227611" y="47625"/>
                      <a:pt x="231580" y="71438"/>
                    </a:cubicBezTo>
                    <a:cubicBezTo>
                      <a:pt x="180581" y="84138"/>
                      <a:pt x="48618" y="84932"/>
                      <a:pt x="0" y="83345"/>
                    </a:cubicBezTo>
                    <a:cubicBezTo>
                      <a:pt x="0" y="57944"/>
                      <a:pt x="1" y="32544"/>
                      <a:pt x="1" y="7143"/>
                    </a:cubicBezTo>
                    <a:close/>
                  </a:path>
                </a:pathLst>
              </a:custGeom>
              <a:solidFill>
                <a:srgbClr val="45413E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62DE183E-7A58-4526-A69A-B7970FEC76D8}"/>
                  </a:ext>
                </a:extLst>
              </p:cNvPr>
              <p:cNvSpPr/>
              <p:nvPr/>
            </p:nvSpPr>
            <p:spPr>
              <a:xfrm>
                <a:off x="4351783" y="5171761"/>
                <a:ext cx="211583" cy="440112"/>
              </a:xfrm>
              <a:custGeom>
                <a:avLst/>
                <a:gdLst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100012 w 204787"/>
                  <a:gd name="connsiteY3" fmla="*/ 350044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6274"/>
                  <a:gd name="connsiteX1" fmla="*/ 204787 w 204787"/>
                  <a:gd name="connsiteY1" fmla="*/ 64294 h 446274"/>
                  <a:gd name="connsiteX2" fmla="*/ 135731 w 204787"/>
                  <a:gd name="connsiteY2" fmla="*/ 390525 h 446274"/>
                  <a:gd name="connsiteX3" fmla="*/ 83343 w 204787"/>
                  <a:gd name="connsiteY3" fmla="*/ 347663 h 446274"/>
                  <a:gd name="connsiteX4" fmla="*/ 88106 w 204787"/>
                  <a:gd name="connsiteY4" fmla="*/ 442913 h 446274"/>
                  <a:gd name="connsiteX5" fmla="*/ 52387 w 204787"/>
                  <a:gd name="connsiteY5" fmla="*/ 426244 h 446274"/>
                  <a:gd name="connsiteX6" fmla="*/ 16668 w 204787"/>
                  <a:gd name="connsiteY6" fmla="*/ 440532 h 446274"/>
                  <a:gd name="connsiteX7" fmla="*/ 0 w 204787"/>
                  <a:gd name="connsiteY7" fmla="*/ 326232 h 446274"/>
                  <a:gd name="connsiteX8" fmla="*/ 100012 w 204787"/>
                  <a:gd name="connsiteY8" fmla="*/ 0 h 446274"/>
                  <a:gd name="connsiteX0" fmla="*/ 100012 w 204787"/>
                  <a:gd name="connsiteY0" fmla="*/ 0 h 447378"/>
                  <a:gd name="connsiteX1" fmla="*/ 204787 w 204787"/>
                  <a:gd name="connsiteY1" fmla="*/ 64294 h 447378"/>
                  <a:gd name="connsiteX2" fmla="*/ 135731 w 204787"/>
                  <a:gd name="connsiteY2" fmla="*/ 390525 h 447378"/>
                  <a:gd name="connsiteX3" fmla="*/ 83343 w 204787"/>
                  <a:gd name="connsiteY3" fmla="*/ 347663 h 447378"/>
                  <a:gd name="connsiteX4" fmla="*/ 88106 w 204787"/>
                  <a:gd name="connsiteY4" fmla="*/ 442913 h 447378"/>
                  <a:gd name="connsiteX5" fmla="*/ 57149 w 204787"/>
                  <a:gd name="connsiteY5" fmla="*/ 435769 h 447378"/>
                  <a:gd name="connsiteX6" fmla="*/ 16668 w 204787"/>
                  <a:gd name="connsiteY6" fmla="*/ 440532 h 447378"/>
                  <a:gd name="connsiteX7" fmla="*/ 0 w 204787"/>
                  <a:gd name="connsiteY7" fmla="*/ 326232 h 447378"/>
                  <a:gd name="connsiteX8" fmla="*/ 100012 w 204787"/>
                  <a:gd name="connsiteY8" fmla="*/ 0 h 447378"/>
                  <a:gd name="connsiteX0" fmla="*/ 100012 w 204787"/>
                  <a:gd name="connsiteY0" fmla="*/ 0 h 446749"/>
                  <a:gd name="connsiteX1" fmla="*/ 204787 w 204787"/>
                  <a:gd name="connsiteY1" fmla="*/ 64294 h 446749"/>
                  <a:gd name="connsiteX2" fmla="*/ 135731 w 204787"/>
                  <a:gd name="connsiteY2" fmla="*/ 390525 h 446749"/>
                  <a:gd name="connsiteX3" fmla="*/ 83343 w 204787"/>
                  <a:gd name="connsiteY3" fmla="*/ 347663 h 446749"/>
                  <a:gd name="connsiteX4" fmla="*/ 88106 w 204787"/>
                  <a:gd name="connsiteY4" fmla="*/ 442913 h 446749"/>
                  <a:gd name="connsiteX5" fmla="*/ 54768 w 204787"/>
                  <a:gd name="connsiteY5" fmla="*/ 431007 h 446749"/>
                  <a:gd name="connsiteX6" fmla="*/ 16668 w 204787"/>
                  <a:gd name="connsiteY6" fmla="*/ 440532 h 446749"/>
                  <a:gd name="connsiteX7" fmla="*/ 0 w 204787"/>
                  <a:gd name="connsiteY7" fmla="*/ 326232 h 446749"/>
                  <a:gd name="connsiteX8" fmla="*/ 100012 w 204787"/>
                  <a:gd name="connsiteY8" fmla="*/ 0 h 446749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71436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61911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8106 w 204787"/>
                  <a:gd name="connsiteY4" fmla="*/ 442913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5725 w 204787"/>
                  <a:gd name="connsiteY4" fmla="*/ 414338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52607"/>
                  <a:gd name="connsiteX1" fmla="*/ 204787 w 204787"/>
                  <a:gd name="connsiteY1" fmla="*/ 64294 h 452607"/>
                  <a:gd name="connsiteX2" fmla="*/ 135731 w 204787"/>
                  <a:gd name="connsiteY2" fmla="*/ 390525 h 452607"/>
                  <a:gd name="connsiteX3" fmla="*/ 83343 w 204787"/>
                  <a:gd name="connsiteY3" fmla="*/ 347663 h 452607"/>
                  <a:gd name="connsiteX4" fmla="*/ 85725 w 204787"/>
                  <a:gd name="connsiteY4" fmla="*/ 414338 h 452607"/>
                  <a:gd name="connsiteX5" fmla="*/ 57148 w 204787"/>
                  <a:gd name="connsiteY5" fmla="*/ 438151 h 452607"/>
                  <a:gd name="connsiteX6" fmla="*/ 16668 w 204787"/>
                  <a:gd name="connsiteY6" fmla="*/ 440532 h 452607"/>
                  <a:gd name="connsiteX7" fmla="*/ 0 w 204787"/>
                  <a:gd name="connsiteY7" fmla="*/ 326232 h 452607"/>
                  <a:gd name="connsiteX8" fmla="*/ 100012 w 204787"/>
                  <a:gd name="connsiteY8" fmla="*/ 0 h 452607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6240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7710 w 212485"/>
                  <a:gd name="connsiteY0" fmla="*/ 0 h 447076"/>
                  <a:gd name="connsiteX1" fmla="*/ 212485 w 212485"/>
                  <a:gd name="connsiteY1" fmla="*/ 64294 h 447076"/>
                  <a:gd name="connsiteX2" fmla="*/ 143429 w 212485"/>
                  <a:gd name="connsiteY2" fmla="*/ 390525 h 447076"/>
                  <a:gd name="connsiteX3" fmla="*/ 91041 w 212485"/>
                  <a:gd name="connsiteY3" fmla="*/ 347663 h 447076"/>
                  <a:gd name="connsiteX4" fmla="*/ 93423 w 212485"/>
                  <a:gd name="connsiteY4" fmla="*/ 414338 h 447076"/>
                  <a:gd name="connsiteX5" fmla="*/ 45796 w 212485"/>
                  <a:gd name="connsiteY5" fmla="*/ 438151 h 447076"/>
                  <a:gd name="connsiteX6" fmla="*/ 2935 w 212485"/>
                  <a:gd name="connsiteY6" fmla="*/ 416719 h 447076"/>
                  <a:gd name="connsiteX7" fmla="*/ 7698 w 212485"/>
                  <a:gd name="connsiteY7" fmla="*/ 326232 h 447076"/>
                  <a:gd name="connsiteX8" fmla="*/ 107710 w 212485"/>
                  <a:gd name="connsiteY8" fmla="*/ 0 h 447076"/>
                  <a:gd name="connsiteX0" fmla="*/ 106808 w 211583"/>
                  <a:gd name="connsiteY0" fmla="*/ 0 h 447076"/>
                  <a:gd name="connsiteX1" fmla="*/ 211583 w 211583"/>
                  <a:gd name="connsiteY1" fmla="*/ 64294 h 447076"/>
                  <a:gd name="connsiteX2" fmla="*/ 142527 w 211583"/>
                  <a:gd name="connsiteY2" fmla="*/ 390525 h 447076"/>
                  <a:gd name="connsiteX3" fmla="*/ 90139 w 211583"/>
                  <a:gd name="connsiteY3" fmla="*/ 347663 h 447076"/>
                  <a:gd name="connsiteX4" fmla="*/ 92521 w 211583"/>
                  <a:gd name="connsiteY4" fmla="*/ 414338 h 447076"/>
                  <a:gd name="connsiteX5" fmla="*/ 44894 w 211583"/>
                  <a:gd name="connsiteY5" fmla="*/ 438151 h 447076"/>
                  <a:gd name="connsiteX6" fmla="*/ 2033 w 211583"/>
                  <a:gd name="connsiteY6" fmla="*/ 416719 h 447076"/>
                  <a:gd name="connsiteX7" fmla="*/ 6796 w 211583"/>
                  <a:gd name="connsiteY7" fmla="*/ 326232 h 447076"/>
                  <a:gd name="connsiteX8" fmla="*/ 106808 w 211583"/>
                  <a:gd name="connsiteY8" fmla="*/ 0 h 447076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583" h="440112">
                    <a:moveTo>
                      <a:pt x="106808" y="0"/>
                    </a:moveTo>
                    <a:lnTo>
                      <a:pt x="211583" y="64294"/>
                    </a:lnTo>
                    <a:cubicBezTo>
                      <a:pt x="117126" y="313533"/>
                      <a:pt x="160783" y="281781"/>
                      <a:pt x="142527" y="390525"/>
                    </a:cubicBezTo>
                    <a:cubicBezTo>
                      <a:pt x="101251" y="422276"/>
                      <a:pt x="119508" y="339725"/>
                      <a:pt x="90139" y="347663"/>
                    </a:cubicBezTo>
                    <a:cubicBezTo>
                      <a:pt x="83789" y="379413"/>
                      <a:pt x="91727" y="392113"/>
                      <a:pt x="92521" y="414338"/>
                    </a:cubicBezTo>
                    <a:cubicBezTo>
                      <a:pt x="96887" y="451248"/>
                      <a:pt x="54419" y="412354"/>
                      <a:pt x="44894" y="438151"/>
                    </a:cubicBezTo>
                    <a:cubicBezTo>
                      <a:pt x="25844" y="444897"/>
                      <a:pt x="10764" y="433388"/>
                      <a:pt x="2033" y="416719"/>
                    </a:cubicBezTo>
                    <a:cubicBezTo>
                      <a:pt x="-5904" y="381001"/>
                      <a:pt x="12352" y="364332"/>
                      <a:pt x="6796" y="326232"/>
                    </a:cubicBezTo>
                    <a:cubicBezTo>
                      <a:pt x="44896" y="79376"/>
                      <a:pt x="73471" y="108744"/>
                      <a:pt x="106808" y="0"/>
                    </a:cubicBezTo>
                    <a:close/>
                  </a:path>
                </a:pathLst>
              </a:custGeom>
              <a:solidFill>
                <a:srgbClr val="E0AB79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D8778C68-CF50-4EC0-AFC8-1768D860CDCB}"/>
                  </a:ext>
                </a:extLst>
              </p:cNvPr>
              <p:cNvSpPr/>
              <p:nvPr/>
            </p:nvSpPr>
            <p:spPr>
              <a:xfrm flipH="1">
                <a:off x="4994377" y="5163802"/>
                <a:ext cx="211583" cy="440112"/>
              </a:xfrm>
              <a:custGeom>
                <a:avLst/>
                <a:gdLst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100012 w 204787"/>
                  <a:gd name="connsiteY3" fmla="*/ 350044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6274"/>
                  <a:gd name="connsiteX1" fmla="*/ 204787 w 204787"/>
                  <a:gd name="connsiteY1" fmla="*/ 64294 h 446274"/>
                  <a:gd name="connsiteX2" fmla="*/ 135731 w 204787"/>
                  <a:gd name="connsiteY2" fmla="*/ 390525 h 446274"/>
                  <a:gd name="connsiteX3" fmla="*/ 83343 w 204787"/>
                  <a:gd name="connsiteY3" fmla="*/ 347663 h 446274"/>
                  <a:gd name="connsiteX4" fmla="*/ 88106 w 204787"/>
                  <a:gd name="connsiteY4" fmla="*/ 442913 h 446274"/>
                  <a:gd name="connsiteX5" fmla="*/ 52387 w 204787"/>
                  <a:gd name="connsiteY5" fmla="*/ 426244 h 446274"/>
                  <a:gd name="connsiteX6" fmla="*/ 16668 w 204787"/>
                  <a:gd name="connsiteY6" fmla="*/ 440532 h 446274"/>
                  <a:gd name="connsiteX7" fmla="*/ 0 w 204787"/>
                  <a:gd name="connsiteY7" fmla="*/ 326232 h 446274"/>
                  <a:gd name="connsiteX8" fmla="*/ 100012 w 204787"/>
                  <a:gd name="connsiteY8" fmla="*/ 0 h 446274"/>
                  <a:gd name="connsiteX0" fmla="*/ 100012 w 204787"/>
                  <a:gd name="connsiteY0" fmla="*/ 0 h 447378"/>
                  <a:gd name="connsiteX1" fmla="*/ 204787 w 204787"/>
                  <a:gd name="connsiteY1" fmla="*/ 64294 h 447378"/>
                  <a:gd name="connsiteX2" fmla="*/ 135731 w 204787"/>
                  <a:gd name="connsiteY2" fmla="*/ 390525 h 447378"/>
                  <a:gd name="connsiteX3" fmla="*/ 83343 w 204787"/>
                  <a:gd name="connsiteY3" fmla="*/ 347663 h 447378"/>
                  <a:gd name="connsiteX4" fmla="*/ 88106 w 204787"/>
                  <a:gd name="connsiteY4" fmla="*/ 442913 h 447378"/>
                  <a:gd name="connsiteX5" fmla="*/ 57149 w 204787"/>
                  <a:gd name="connsiteY5" fmla="*/ 435769 h 447378"/>
                  <a:gd name="connsiteX6" fmla="*/ 16668 w 204787"/>
                  <a:gd name="connsiteY6" fmla="*/ 440532 h 447378"/>
                  <a:gd name="connsiteX7" fmla="*/ 0 w 204787"/>
                  <a:gd name="connsiteY7" fmla="*/ 326232 h 447378"/>
                  <a:gd name="connsiteX8" fmla="*/ 100012 w 204787"/>
                  <a:gd name="connsiteY8" fmla="*/ 0 h 447378"/>
                  <a:gd name="connsiteX0" fmla="*/ 100012 w 204787"/>
                  <a:gd name="connsiteY0" fmla="*/ 0 h 446749"/>
                  <a:gd name="connsiteX1" fmla="*/ 204787 w 204787"/>
                  <a:gd name="connsiteY1" fmla="*/ 64294 h 446749"/>
                  <a:gd name="connsiteX2" fmla="*/ 135731 w 204787"/>
                  <a:gd name="connsiteY2" fmla="*/ 390525 h 446749"/>
                  <a:gd name="connsiteX3" fmla="*/ 83343 w 204787"/>
                  <a:gd name="connsiteY3" fmla="*/ 347663 h 446749"/>
                  <a:gd name="connsiteX4" fmla="*/ 88106 w 204787"/>
                  <a:gd name="connsiteY4" fmla="*/ 442913 h 446749"/>
                  <a:gd name="connsiteX5" fmla="*/ 54768 w 204787"/>
                  <a:gd name="connsiteY5" fmla="*/ 431007 h 446749"/>
                  <a:gd name="connsiteX6" fmla="*/ 16668 w 204787"/>
                  <a:gd name="connsiteY6" fmla="*/ 440532 h 446749"/>
                  <a:gd name="connsiteX7" fmla="*/ 0 w 204787"/>
                  <a:gd name="connsiteY7" fmla="*/ 326232 h 446749"/>
                  <a:gd name="connsiteX8" fmla="*/ 100012 w 204787"/>
                  <a:gd name="connsiteY8" fmla="*/ 0 h 446749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71436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61911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8106 w 204787"/>
                  <a:gd name="connsiteY4" fmla="*/ 442913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5725 w 204787"/>
                  <a:gd name="connsiteY4" fmla="*/ 414338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52607"/>
                  <a:gd name="connsiteX1" fmla="*/ 204787 w 204787"/>
                  <a:gd name="connsiteY1" fmla="*/ 64294 h 452607"/>
                  <a:gd name="connsiteX2" fmla="*/ 135731 w 204787"/>
                  <a:gd name="connsiteY2" fmla="*/ 390525 h 452607"/>
                  <a:gd name="connsiteX3" fmla="*/ 83343 w 204787"/>
                  <a:gd name="connsiteY3" fmla="*/ 347663 h 452607"/>
                  <a:gd name="connsiteX4" fmla="*/ 85725 w 204787"/>
                  <a:gd name="connsiteY4" fmla="*/ 414338 h 452607"/>
                  <a:gd name="connsiteX5" fmla="*/ 57148 w 204787"/>
                  <a:gd name="connsiteY5" fmla="*/ 438151 h 452607"/>
                  <a:gd name="connsiteX6" fmla="*/ 16668 w 204787"/>
                  <a:gd name="connsiteY6" fmla="*/ 440532 h 452607"/>
                  <a:gd name="connsiteX7" fmla="*/ 0 w 204787"/>
                  <a:gd name="connsiteY7" fmla="*/ 326232 h 452607"/>
                  <a:gd name="connsiteX8" fmla="*/ 100012 w 204787"/>
                  <a:gd name="connsiteY8" fmla="*/ 0 h 452607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6240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7710 w 212485"/>
                  <a:gd name="connsiteY0" fmla="*/ 0 h 447076"/>
                  <a:gd name="connsiteX1" fmla="*/ 212485 w 212485"/>
                  <a:gd name="connsiteY1" fmla="*/ 64294 h 447076"/>
                  <a:gd name="connsiteX2" fmla="*/ 143429 w 212485"/>
                  <a:gd name="connsiteY2" fmla="*/ 390525 h 447076"/>
                  <a:gd name="connsiteX3" fmla="*/ 91041 w 212485"/>
                  <a:gd name="connsiteY3" fmla="*/ 347663 h 447076"/>
                  <a:gd name="connsiteX4" fmla="*/ 93423 w 212485"/>
                  <a:gd name="connsiteY4" fmla="*/ 414338 h 447076"/>
                  <a:gd name="connsiteX5" fmla="*/ 45796 w 212485"/>
                  <a:gd name="connsiteY5" fmla="*/ 438151 h 447076"/>
                  <a:gd name="connsiteX6" fmla="*/ 2935 w 212485"/>
                  <a:gd name="connsiteY6" fmla="*/ 416719 h 447076"/>
                  <a:gd name="connsiteX7" fmla="*/ 7698 w 212485"/>
                  <a:gd name="connsiteY7" fmla="*/ 326232 h 447076"/>
                  <a:gd name="connsiteX8" fmla="*/ 107710 w 212485"/>
                  <a:gd name="connsiteY8" fmla="*/ 0 h 447076"/>
                  <a:gd name="connsiteX0" fmla="*/ 106808 w 211583"/>
                  <a:gd name="connsiteY0" fmla="*/ 0 h 447076"/>
                  <a:gd name="connsiteX1" fmla="*/ 211583 w 211583"/>
                  <a:gd name="connsiteY1" fmla="*/ 64294 h 447076"/>
                  <a:gd name="connsiteX2" fmla="*/ 142527 w 211583"/>
                  <a:gd name="connsiteY2" fmla="*/ 390525 h 447076"/>
                  <a:gd name="connsiteX3" fmla="*/ 90139 w 211583"/>
                  <a:gd name="connsiteY3" fmla="*/ 347663 h 447076"/>
                  <a:gd name="connsiteX4" fmla="*/ 92521 w 211583"/>
                  <a:gd name="connsiteY4" fmla="*/ 414338 h 447076"/>
                  <a:gd name="connsiteX5" fmla="*/ 44894 w 211583"/>
                  <a:gd name="connsiteY5" fmla="*/ 438151 h 447076"/>
                  <a:gd name="connsiteX6" fmla="*/ 2033 w 211583"/>
                  <a:gd name="connsiteY6" fmla="*/ 416719 h 447076"/>
                  <a:gd name="connsiteX7" fmla="*/ 6796 w 211583"/>
                  <a:gd name="connsiteY7" fmla="*/ 326232 h 447076"/>
                  <a:gd name="connsiteX8" fmla="*/ 106808 w 211583"/>
                  <a:gd name="connsiteY8" fmla="*/ 0 h 447076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583" h="440112">
                    <a:moveTo>
                      <a:pt x="106808" y="0"/>
                    </a:moveTo>
                    <a:lnTo>
                      <a:pt x="211583" y="64294"/>
                    </a:lnTo>
                    <a:cubicBezTo>
                      <a:pt x="117126" y="313533"/>
                      <a:pt x="160783" y="281781"/>
                      <a:pt x="142527" y="390525"/>
                    </a:cubicBezTo>
                    <a:cubicBezTo>
                      <a:pt x="101251" y="422276"/>
                      <a:pt x="119508" y="339725"/>
                      <a:pt x="90139" y="347663"/>
                    </a:cubicBezTo>
                    <a:cubicBezTo>
                      <a:pt x="83789" y="379413"/>
                      <a:pt x="91727" y="392113"/>
                      <a:pt x="92521" y="414338"/>
                    </a:cubicBezTo>
                    <a:cubicBezTo>
                      <a:pt x="96887" y="451248"/>
                      <a:pt x="54419" y="412354"/>
                      <a:pt x="44894" y="438151"/>
                    </a:cubicBezTo>
                    <a:cubicBezTo>
                      <a:pt x="25844" y="444897"/>
                      <a:pt x="10764" y="433388"/>
                      <a:pt x="2033" y="416719"/>
                    </a:cubicBezTo>
                    <a:cubicBezTo>
                      <a:pt x="-5904" y="381001"/>
                      <a:pt x="12352" y="364332"/>
                      <a:pt x="6796" y="326232"/>
                    </a:cubicBezTo>
                    <a:cubicBezTo>
                      <a:pt x="44896" y="79376"/>
                      <a:pt x="73471" y="108744"/>
                      <a:pt x="106808" y="0"/>
                    </a:cubicBezTo>
                    <a:close/>
                  </a:path>
                </a:pathLst>
              </a:custGeom>
              <a:solidFill>
                <a:srgbClr val="E0AB79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011DA167-725E-4AB6-A19A-F10F4492FC9F}"/>
                  </a:ext>
                </a:extLst>
              </p:cNvPr>
              <p:cNvGrpSpPr/>
              <p:nvPr/>
            </p:nvGrpSpPr>
            <p:grpSpPr>
              <a:xfrm>
                <a:off x="4438887" y="4959873"/>
                <a:ext cx="709613" cy="522520"/>
                <a:chOff x="1916909" y="3505263"/>
                <a:chExt cx="709613" cy="522520"/>
              </a:xfrm>
            </p:grpSpPr>
            <p:sp>
              <p:nvSpPr>
                <p:cNvPr id="193" name="Rectangle: Rounded Corners 20">
                  <a:extLst>
                    <a:ext uri="{FF2B5EF4-FFF2-40B4-BE49-F238E27FC236}">
                      <a16:creationId xmlns:a16="http://schemas.microsoft.com/office/drawing/2014/main" id="{D8F84273-4F5D-46D8-B098-24E7635AF867}"/>
                    </a:ext>
                  </a:extLst>
                </p:cNvPr>
                <p:cNvSpPr/>
                <p:nvPr/>
              </p:nvSpPr>
              <p:spPr>
                <a:xfrm>
                  <a:off x="1997110" y="3512017"/>
                  <a:ext cx="507384" cy="410268"/>
                </a:xfrm>
                <a:custGeom>
                  <a:avLst/>
                  <a:gdLst>
                    <a:gd name="connsiteX0" fmla="*/ 0 w 533400"/>
                    <a:gd name="connsiteY0" fmla="*/ 65846 h 395071"/>
                    <a:gd name="connsiteX1" fmla="*/ 65846 w 533400"/>
                    <a:gd name="connsiteY1" fmla="*/ 0 h 395071"/>
                    <a:gd name="connsiteX2" fmla="*/ 467554 w 533400"/>
                    <a:gd name="connsiteY2" fmla="*/ 0 h 395071"/>
                    <a:gd name="connsiteX3" fmla="*/ 533400 w 533400"/>
                    <a:gd name="connsiteY3" fmla="*/ 65846 h 395071"/>
                    <a:gd name="connsiteX4" fmla="*/ 533400 w 533400"/>
                    <a:gd name="connsiteY4" fmla="*/ 329225 h 395071"/>
                    <a:gd name="connsiteX5" fmla="*/ 467554 w 533400"/>
                    <a:gd name="connsiteY5" fmla="*/ 395071 h 395071"/>
                    <a:gd name="connsiteX6" fmla="*/ 65846 w 533400"/>
                    <a:gd name="connsiteY6" fmla="*/ 395071 h 395071"/>
                    <a:gd name="connsiteX7" fmla="*/ 0 w 533400"/>
                    <a:gd name="connsiteY7" fmla="*/ 329225 h 395071"/>
                    <a:gd name="connsiteX8" fmla="*/ 0 w 533400"/>
                    <a:gd name="connsiteY8" fmla="*/ 65846 h 395071"/>
                    <a:gd name="connsiteX0" fmla="*/ 16933 w 550333"/>
                    <a:gd name="connsiteY0" fmla="*/ 65846 h 395071"/>
                    <a:gd name="connsiteX1" fmla="*/ 82779 w 550333"/>
                    <a:gd name="connsiteY1" fmla="*/ 0 h 395071"/>
                    <a:gd name="connsiteX2" fmla="*/ 484487 w 550333"/>
                    <a:gd name="connsiteY2" fmla="*/ 0 h 395071"/>
                    <a:gd name="connsiteX3" fmla="*/ 550333 w 550333"/>
                    <a:gd name="connsiteY3" fmla="*/ 65846 h 395071"/>
                    <a:gd name="connsiteX4" fmla="*/ 550333 w 550333"/>
                    <a:gd name="connsiteY4" fmla="*/ 329225 h 395071"/>
                    <a:gd name="connsiteX5" fmla="*/ 484487 w 550333"/>
                    <a:gd name="connsiteY5" fmla="*/ 395071 h 395071"/>
                    <a:gd name="connsiteX6" fmla="*/ 82779 w 550333"/>
                    <a:gd name="connsiteY6" fmla="*/ 395071 h 395071"/>
                    <a:gd name="connsiteX7" fmla="*/ 16933 w 550333"/>
                    <a:gd name="connsiteY7" fmla="*/ 329225 h 395071"/>
                    <a:gd name="connsiteX8" fmla="*/ 16933 w 550333"/>
                    <a:gd name="connsiteY8" fmla="*/ 65846 h 395071"/>
                    <a:gd name="connsiteX0" fmla="*/ 16933 w 563033"/>
                    <a:gd name="connsiteY0" fmla="*/ 65846 h 395071"/>
                    <a:gd name="connsiteX1" fmla="*/ 82779 w 563033"/>
                    <a:gd name="connsiteY1" fmla="*/ 0 h 395071"/>
                    <a:gd name="connsiteX2" fmla="*/ 484487 w 563033"/>
                    <a:gd name="connsiteY2" fmla="*/ 0 h 395071"/>
                    <a:gd name="connsiteX3" fmla="*/ 550333 w 563033"/>
                    <a:gd name="connsiteY3" fmla="*/ 65846 h 395071"/>
                    <a:gd name="connsiteX4" fmla="*/ 550333 w 563033"/>
                    <a:gd name="connsiteY4" fmla="*/ 329225 h 395071"/>
                    <a:gd name="connsiteX5" fmla="*/ 484487 w 563033"/>
                    <a:gd name="connsiteY5" fmla="*/ 395071 h 395071"/>
                    <a:gd name="connsiteX6" fmla="*/ 82779 w 563033"/>
                    <a:gd name="connsiteY6" fmla="*/ 395071 h 395071"/>
                    <a:gd name="connsiteX7" fmla="*/ 16933 w 563033"/>
                    <a:gd name="connsiteY7" fmla="*/ 329225 h 395071"/>
                    <a:gd name="connsiteX8" fmla="*/ 16933 w 563033"/>
                    <a:gd name="connsiteY8" fmla="*/ 65846 h 395071"/>
                    <a:gd name="connsiteX0" fmla="*/ 16933 w 574443"/>
                    <a:gd name="connsiteY0" fmla="*/ 65846 h 395071"/>
                    <a:gd name="connsiteX1" fmla="*/ 82779 w 574443"/>
                    <a:gd name="connsiteY1" fmla="*/ 0 h 395071"/>
                    <a:gd name="connsiteX2" fmla="*/ 484487 w 574443"/>
                    <a:gd name="connsiteY2" fmla="*/ 0 h 395071"/>
                    <a:gd name="connsiteX3" fmla="*/ 564621 w 574443"/>
                    <a:gd name="connsiteY3" fmla="*/ 63465 h 395071"/>
                    <a:gd name="connsiteX4" fmla="*/ 550333 w 574443"/>
                    <a:gd name="connsiteY4" fmla="*/ 329225 h 395071"/>
                    <a:gd name="connsiteX5" fmla="*/ 484487 w 574443"/>
                    <a:gd name="connsiteY5" fmla="*/ 395071 h 395071"/>
                    <a:gd name="connsiteX6" fmla="*/ 82779 w 574443"/>
                    <a:gd name="connsiteY6" fmla="*/ 395071 h 395071"/>
                    <a:gd name="connsiteX7" fmla="*/ 16933 w 574443"/>
                    <a:gd name="connsiteY7" fmla="*/ 329225 h 395071"/>
                    <a:gd name="connsiteX8" fmla="*/ 16933 w 574443"/>
                    <a:gd name="connsiteY8" fmla="*/ 65846 h 395071"/>
                    <a:gd name="connsiteX0" fmla="*/ 16933 w 574443"/>
                    <a:gd name="connsiteY0" fmla="*/ 72990 h 402215"/>
                    <a:gd name="connsiteX1" fmla="*/ 82779 w 574443"/>
                    <a:gd name="connsiteY1" fmla="*/ 7144 h 402215"/>
                    <a:gd name="connsiteX2" fmla="*/ 484487 w 574443"/>
                    <a:gd name="connsiteY2" fmla="*/ 0 h 402215"/>
                    <a:gd name="connsiteX3" fmla="*/ 564621 w 574443"/>
                    <a:gd name="connsiteY3" fmla="*/ 70609 h 402215"/>
                    <a:gd name="connsiteX4" fmla="*/ 550333 w 574443"/>
                    <a:gd name="connsiteY4" fmla="*/ 336369 h 402215"/>
                    <a:gd name="connsiteX5" fmla="*/ 484487 w 574443"/>
                    <a:gd name="connsiteY5" fmla="*/ 402215 h 402215"/>
                    <a:gd name="connsiteX6" fmla="*/ 82779 w 574443"/>
                    <a:gd name="connsiteY6" fmla="*/ 402215 h 402215"/>
                    <a:gd name="connsiteX7" fmla="*/ 16933 w 574443"/>
                    <a:gd name="connsiteY7" fmla="*/ 336369 h 402215"/>
                    <a:gd name="connsiteX8" fmla="*/ 16933 w 574443"/>
                    <a:gd name="connsiteY8" fmla="*/ 72990 h 402215"/>
                    <a:gd name="connsiteX0" fmla="*/ 16933 w 574443"/>
                    <a:gd name="connsiteY0" fmla="*/ 72990 h 402215"/>
                    <a:gd name="connsiteX1" fmla="*/ 82779 w 574443"/>
                    <a:gd name="connsiteY1" fmla="*/ 7144 h 402215"/>
                    <a:gd name="connsiteX2" fmla="*/ 484487 w 574443"/>
                    <a:gd name="connsiteY2" fmla="*/ 0 h 402215"/>
                    <a:gd name="connsiteX3" fmla="*/ 564621 w 574443"/>
                    <a:gd name="connsiteY3" fmla="*/ 70609 h 402215"/>
                    <a:gd name="connsiteX4" fmla="*/ 550333 w 574443"/>
                    <a:gd name="connsiteY4" fmla="*/ 336369 h 402215"/>
                    <a:gd name="connsiteX5" fmla="*/ 484487 w 574443"/>
                    <a:gd name="connsiteY5" fmla="*/ 402215 h 402215"/>
                    <a:gd name="connsiteX6" fmla="*/ 82779 w 574443"/>
                    <a:gd name="connsiteY6" fmla="*/ 402215 h 402215"/>
                    <a:gd name="connsiteX7" fmla="*/ 16933 w 574443"/>
                    <a:gd name="connsiteY7" fmla="*/ 336369 h 402215"/>
                    <a:gd name="connsiteX8" fmla="*/ 16933 w 574443"/>
                    <a:gd name="connsiteY8" fmla="*/ 72990 h 402215"/>
                    <a:gd name="connsiteX0" fmla="*/ 16933 w 574443"/>
                    <a:gd name="connsiteY0" fmla="*/ 72990 h 402215"/>
                    <a:gd name="connsiteX1" fmla="*/ 82779 w 574443"/>
                    <a:gd name="connsiteY1" fmla="*/ 7144 h 402215"/>
                    <a:gd name="connsiteX2" fmla="*/ 484487 w 574443"/>
                    <a:gd name="connsiteY2" fmla="*/ 0 h 402215"/>
                    <a:gd name="connsiteX3" fmla="*/ 564621 w 574443"/>
                    <a:gd name="connsiteY3" fmla="*/ 70609 h 402215"/>
                    <a:gd name="connsiteX4" fmla="*/ 550333 w 574443"/>
                    <a:gd name="connsiteY4" fmla="*/ 336369 h 402215"/>
                    <a:gd name="connsiteX5" fmla="*/ 484487 w 574443"/>
                    <a:gd name="connsiteY5" fmla="*/ 402215 h 402215"/>
                    <a:gd name="connsiteX6" fmla="*/ 82779 w 574443"/>
                    <a:gd name="connsiteY6" fmla="*/ 402215 h 402215"/>
                    <a:gd name="connsiteX7" fmla="*/ 16933 w 574443"/>
                    <a:gd name="connsiteY7" fmla="*/ 336369 h 402215"/>
                    <a:gd name="connsiteX8" fmla="*/ 16933 w 574443"/>
                    <a:gd name="connsiteY8" fmla="*/ 72990 h 402215"/>
                    <a:gd name="connsiteX0" fmla="*/ 9363 w 566873"/>
                    <a:gd name="connsiteY0" fmla="*/ 72990 h 402215"/>
                    <a:gd name="connsiteX1" fmla="*/ 75209 w 566873"/>
                    <a:gd name="connsiteY1" fmla="*/ 7144 h 402215"/>
                    <a:gd name="connsiteX2" fmla="*/ 476917 w 566873"/>
                    <a:gd name="connsiteY2" fmla="*/ 0 h 402215"/>
                    <a:gd name="connsiteX3" fmla="*/ 557051 w 566873"/>
                    <a:gd name="connsiteY3" fmla="*/ 70609 h 402215"/>
                    <a:gd name="connsiteX4" fmla="*/ 542763 w 566873"/>
                    <a:gd name="connsiteY4" fmla="*/ 336369 h 402215"/>
                    <a:gd name="connsiteX5" fmla="*/ 476917 w 566873"/>
                    <a:gd name="connsiteY5" fmla="*/ 402215 h 402215"/>
                    <a:gd name="connsiteX6" fmla="*/ 75209 w 566873"/>
                    <a:gd name="connsiteY6" fmla="*/ 402215 h 402215"/>
                    <a:gd name="connsiteX7" fmla="*/ 61750 w 566873"/>
                    <a:gd name="connsiteY7" fmla="*/ 305413 h 402215"/>
                    <a:gd name="connsiteX8" fmla="*/ 9363 w 566873"/>
                    <a:gd name="connsiteY8" fmla="*/ 72990 h 402215"/>
                    <a:gd name="connsiteX0" fmla="*/ 9363 w 566873"/>
                    <a:gd name="connsiteY0" fmla="*/ 72990 h 402215"/>
                    <a:gd name="connsiteX1" fmla="*/ 75209 w 566873"/>
                    <a:gd name="connsiteY1" fmla="*/ 7144 h 402215"/>
                    <a:gd name="connsiteX2" fmla="*/ 476917 w 566873"/>
                    <a:gd name="connsiteY2" fmla="*/ 0 h 402215"/>
                    <a:gd name="connsiteX3" fmla="*/ 557051 w 566873"/>
                    <a:gd name="connsiteY3" fmla="*/ 70609 h 402215"/>
                    <a:gd name="connsiteX4" fmla="*/ 542763 w 566873"/>
                    <a:gd name="connsiteY4" fmla="*/ 336369 h 402215"/>
                    <a:gd name="connsiteX5" fmla="*/ 476917 w 566873"/>
                    <a:gd name="connsiteY5" fmla="*/ 402215 h 402215"/>
                    <a:gd name="connsiteX6" fmla="*/ 75209 w 566873"/>
                    <a:gd name="connsiteY6" fmla="*/ 402215 h 402215"/>
                    <a:gd name="connsiteX7" fmla="*/ 61750 w 566873"/>
                    <a:gd name="connsiteY7" fmla="*/ 305413 h 402215"/>
                    <a:gd name="connsiteX8" fmla="*/ 9363 w 566873"/>
                    <a:gd name="connsiteY8" fmla="*/ 72990 h 402215"/>
                    <a:gd name="connsiteX0" fmla="*/ 9363 w 562085"/>
                    <a:gd name="connsiteY0" fmla="*/ 72990 h 402215"/>
                    <a:gd name="connsiteX1" fmla="*/ 75209 w 562085"/>
                    <a:gd name="connsiteY1" fmla="*/ 7144 h 402215"/>
                    <a:gd name="connsiteX2" fmla="*/ 476917 w 562085"/>
                    <a:gd name="connsiteY2" fmla="*/ 0 h 402215"/>
                    <a:gd name="connsiteX3" fmla="*/ 557051 w 562085"/>
                    <a:gd name="connsiteY3" fmla="*/ 70609 h 402215"/>
                    <a:gd name="connsiteX4" fmla="*/ 483232 w 562085"/>
                    <a:gd name="connsiteY4" fmla="*/ 310176 h 402215"/>
                    <a:gd name="connsiteX5" fmla="*/ 476917 w 562085"/>
                    <a:gd name="connsiteY5" fmla="*/ 402215 h 402215"/>
                    <a:gd name="connsiteX6" fmla="*/ 75209 w 562085"/>
                    <a:gd name="connsiteY6" fmla="*/ 402215 h 402215"/>
                    <a:gd name="connsiteX7" fmla="*/ 61750 w 562085"/>
                    <a:gd name="connsiteY7" fmla="*/ 305413 h 402215"/>
                    <a:gd name="connsiteX8" fmla="*/ 9363 w 562085"/>
                    <a:gd name="connsiteY8" fmla="*/ 72990 h 402215"/>
                    <a:gd name="connsiteX0" fmla="*/ 9363 w 563017"/>
                    <a:gd name="connsiteY0" fmla="*/ 72990 h 402215"/>
                    <a:gd name="connsiteX1" fmla="*/ 75209 w 563017"/>
                    <a:gd name="connsiteY1" fmla="*/ 7144 h 402215"/>
                    <a:gd name="connsiteX2" fmla="*/ 476917 w 563017"/>
                    <a:gd name="connsiteY2" fmla="*/ 0 h 402215"/>
                    <a:gd name="connsiteX3" fmla="*/ 557051 w 563017"/>
                    <a:gd name="connsiteY3" fmla="*/ 70609 h 402215"/>
                    <a:gd name="connsiteX4" fmla="*/ 502282 w 563017"/>
                    <a:gd name="connsiteY4" fmla="*/ 317320 h 402215"/>
                    <a:gd name="connsiteX5" fmla="*/ 476917 w 563017"/>
                    <a:gd name="connsiteY5" fmla="*/ 402215 h 402215"/>
                    <a:gd name="connsiteX6" fmla="*/ 75209 w 563017"/>
                    <a:gd name="connsiteY6" fmla="*/ 402215 h 402215"/>
                    <a:gd name="connsiteX7" fmla="*/ 61750 w 563017"/>
                    <a:gd name="connsiteY7" fmla="*/ 305413 h 402215"/>
                    <a:gd name="connsiteX8" fmla="*/ 9363 w 563017"/>
                    <a:gd name="connsiteY8" fmla="*/ 72990 h 402215"/>
                    <a:gd name="connsiteX0" fmla="*/ 11086 w 564740"/>
                    <a:gd name="connsiteY0" fmla="*/ 72990 h 402215"/>
                    <a:gd name="connsiteX1" fmla="*/ 76932 w 564740"/>
                    <a:gd name="connsiteY1" fmla="*/ 7144 h 402215"/>
                    <a:gd name="connsiteX2" fmla="*/ 478640 w 564740"/>
                    <a:gd name="connsiteY2" fmla="*/ 0 h 402215"/>
                    <a:gd name="connsiteX3" fmla="*/ 558774 w 564740"/>
                    <a:gd name="connsiteY3" fmla="*/ 70609 h 402215"/>
                    <a:gd name="connsiteX4" fmla="*/ 504005 w 564740"/>
                    <a:gd name="connsiteY4" fmla="*/ 317320 h 402215"/>
                    <a:gd name="connsiteX5" fmla="*/ 478640 w 564740"/>
                    <a:gd name="connsiteY5" fmla="*/ 402215 h 402215"/>
                    <a:gd name="connsiteX6" fmla="*/ 76932 w 564740"/>
                    <a:gd name="connsiteY6" fmla="*/ 402215 h 402215"/>
                    <a:gd name="connsiteX7" fmla="*/ 63473 w 564740"/>
                    <a:gd name="connsiteY7" fmla="*/ 305413 h 402215"/>
                    <a:gd name="connsiteX8" fmla="*/ 11086 w 564740"/>
                    <a:gd name="connsiteY8" fmla="*/ 72990 h 402215"/>
                    <a:gd name="connsiteX0" fmla="*/ 10678 w 569094"/>
                    <a:gd name="connsiteY0" fmla="*/ 70609 h 402215"/>
                    <a:gd name="connsiteX1" fmla="*/ 81286 w 569094"/>
                    <a:gd name="connsiteY1" fmla="*/ 7144 h 402215"/>
                    <a:gd name="connsiteX2" fmla="*/ 482994 w 569094"/>
                    <a:gd name="connsiteY2" fmla="*/ 0 h 402215"/>
                    <a:gd name="connsiteX3" fmla="*/ 563128 w 569094"/>
                    <a:gd name="connsiteY3" fmla="*/ 70609 h 402215"/>
                    <a:gd name="connsiteX4" fmla="*/ 508359 w 569094"/>
                    <a:gd name="connsiteY4" fmla="*/ 317320 h 402215"/>
                    <a:gd name="connsiteX5" fmla="*/ 482994 w 569094"/>
                    <a:gd name="connsiteY5" fmla="*/ 402215 h 402215"/>
                    <a:gd name="connsiteX6" fmla="*/ 81286 w 569094"/>
                    <a:gd name="connsiteY6" fmla="*/ 402215 h 402215"/>
                    <a:gd name="connsiteX7" fmla="*/ 67827 w 569094"/>
                    <a:gd name="connsiteY7" fmla="*/ 305413 h 402215"/>
                    <a:gd name="connsiteX8" fmla="*/ 10678 w 569094"/>
                    <a:gd name="connsiteY8" fmla="*/ 70609 h 402215"/>
                    <a:gd name="connsiteX0" fmla="*/ 10120 w 575680"/>
                    <a:gd name="connsiteY0" fmla="*/ 82516 h 402215"/>
                    <a:gd name="connsiteX1" fmla="*/ 87872 w 575680"/>
                    <a:gd name="connsiteY1" fmla="*/ 7144 h 402215"/>
                    <a:gd name="connsiteX2" fmla="*/ 489580 w 575680"/>
                    <a:gd name="connsiteY2" fmla="*/ 0 h 402215"/>
                    <a:gd name="connsiteX3" fmla="*/ 569714 w 575680"/>
                    <a:gd name="connsiteY3" fmla="*/ 70609 h 402215"/>
                    <a:gd name="connsiteX4" fmla="*/ 514945 w 575680"/>
                    <a:gd name="connsiteY4" fmla="*/ 317320 h 402215"/>
                    <a:gd name="connsiteX5" fmla="*/ 489580 w 575680"/>
                    <a:gd name="connsiteY5" fmla="*/ 402215 h 402215"/>
                    <a:gd name="connsiteX6" fmla="*/ 87872 w 575680"/>
                    <a:gd name="connsiteY6" fmla="*/ 402215 h 402215"/>
                    <a:gd name="connsiteX7" fmla="*/ 74413 w 575680"/>
                    <a:gd name="connsiteY7" fmla="*/ 305413 h 402215"/>
                    <a:gd name="connsiteX8" fmla="*/ 10120 w 575680"/>
                    <a:gd name="connsiteY8" fmla="*/ 82516 h 402215"/>
                    <a:gd name="connsiteX0" fmla="*/ 10120 w 575680"/>
                    <a:gd name="connsiteY0" fmla="*/ 87489 h 407188"/>
                    <a:gd name="connsiteX1" fmla="*/ 87872 w 575680"/>
                    <a:gd name="connsiteY1" fmla="*/ 12117 h 407188"/>
                    <a:gd name="connsiteX2" fmla="*/ 489580 w 575680"/>
                    <a:gd name="connsiteY2" fmla="*/ 4973 h 407188"/>
                    <a:gd name="connsiteX3" fmla="*/ 569714 w 575680"/>
                    <a:gd name="connsiteY3" fmla="*/ 75582 h 407188"/>
                    <a:gd name="connsiteX4" fmla="*/ 514945 w 575680"/>
                    <a:gd name="connsiteY4" fmla="*/ 322293 h 407188"/>
                    <a:gd name="connsiteX5" fmla="*/ 489580 w 575680"/>
                    <a:gd name="connsiteY5" fmla="*/ 407188 h 407188"/>
                    <a:gd name="connsiteX6" fmla="*/ 87872 w 575680"/>
                    <a:gd name="connsiteY6" fmla="*/ 407188 h 407188"/>
                    <a:gd name="connsiteX7" fmla="*/ 74413 w 575680"/>
                    <a:gd name="connsiteY7" fmla="*/ 310386 h 407188"/>
                    <a:gd name="connsiteX8" fmla="*/ 10120 w 575680"/>
                    <a:gd name="connsiteY8" fmla="*/ 87489 h 407188"/>
                    <a:gd name="connsiteX0" fmla="*/ 10120 w 575680"/>
                    <a:gd name="connsiteY0" fmla="*/ 90569 h 410268"/>
                    <a:gd name="connsiteX1" fmla="*/ 87872 w 575680"/>
                    <a:gd name="connsiteY1" fmla="*/ 15197 h 410268"/>
                    <a:gd name="connsiteX2" fmla="*/ 489580 w 575680"/>
                    <a:gd name="connsiteY2" fmla="*/ 8053 h 410268"/>
                    <a:gd name="connsiteX3" fmla="*/ 569714 w 575680"/>
                    <a:gd name="connsiteY3" fmla="*/ 78662 h 410268"/>
                    <a:gd name="connsiteX4" fmla="*/ 514945 w 575680"/>
                    <a:gd name="connsiteY4" fmla="*/ 325373 h 410268"/>
                    <a:gd name="connsiteX5" fmla="*/ 489580 w 575680"/>
                    <a:gd name="connsiteY5" fmla="*/ 410268 h 410268"/>
                    <a:gd name="connsiteX6" fmla="*/ 87872 w 575680"/>
                    <a:gd name="connsiteY6" fmla="*/ 410268 h 410268"/>
                    <a:gd name="connsiteX7" fmla="*/ 74413 w 575680"/>
                    <a:gd name="connsiteY7" fmla="*/ 313466 h 410268"/>
                    <a:gd name="connsiteX8" fmla="*/ 10120 w 575680"/>
                    <a:gd name="connsiteY8" fmla="*/ 90569 h 410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75680" h="410268">
                      <a:moveTo>
                        <a:pt x="10120" y="90569"/>
                      </a:moveTo>
                      <a:cubicBezTo>
                        <a:pt x="10120" y="54203"/>
                        <a:pt x="51506" y="15197"/>
                        <a:pt x="87872" y="15197"/>
                      </a:cubicBezTo>
                      <a:cubicBezTo>
                        <a:pt x="176531" y="-8615"/>
                        <a:pt x="360440" y="909"/>
                        <a:pt x="489580" y="8053"/>
                      </a:cubicBezTo>
                      <a:cubicBezTo>
                        <a:pt x="525946" y="8053"/>
                        <a:pt x="569714" y="42296"/>
                        <a:pt x="569714" y="78662"/>
                      </a:cubicBezTo>
                      <a:cubicBezTo>
                        <a:pt x="598289" y="161692"/>
                        <a:pt x="514945" y="237580"/>
                        <a:pt x="514945" y="325373"/>
                      </a:cubicBezTo>
                      <a:cubicBezTo>
                        <a:pt x="514945" y="361739"/>
                        <a:pt x="525946" y="410268"/>
                        <a:pt x="489580" y="410268"/>
                      </a:cubicBezTo>
                      <a:lnTo>
                        <a:pt x="87872" y="410268"/>
                      </a:lnTo>
                      <a:cubicBezTo>
                        <a:pt x="51506" y="410268"/>
                        <a:pt x="105369" y="337926"/>
                        <a:pt x="74413" y="313466"/>
                      </a:cubicBezTo>
                      <a:cubicBezTo>
                        <a:pt x="74413" y="225673"/>
                        <a:pt x="-32743" y="175981"/>
                        <a:pt x="10120" y="90569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0F14111C-2E45-42D1-90E9-382F46611C61}"/>
                    </a:ext>
                  </a:extLst>
                </p:cNvPr>
                <p:cNvSpPr/>
                <p:nvPr/>
              </p:nvSpPr>
              <p:spPr>
                <a:xfrm>
                  <a:off x="2174357" y="3505263"/>
                  <a:ext cx="164305" cy="135245"/>
                </a:xfrm>
                <a:custGeom>
                  <a:avLst/>
                  <a:gdLst>
                    <a:gd name="connsiteX0" fmla="*/ 0 w 147638"/>
                    <a:gd name="connsiteY0" fmla="*/ 4762 h 57150"/>
                    <a:gd name="connsiteX1" fmla="*/ 147638 w 147638"/>
                    <a:gd name="connsiteY1" fmla="*/ 0 h 57150"/>
                    <a:gd name="connsiteX2" fmla="*/ 147638 w 147638"/>
                    <a:gd name="connsiteY2" fmla="*/ 54769 h 57150"/>
                    <a:gd name="connsiteX3" fmla="*/ 2382 w 147638"/>
                    <a:gd name="connsiteY3" fmla="*/ 57150 h 57150"/>
                    <a:gd name="connsiteX4" fmla="*/ 0 w 147638"/>
                    <a:gd name="connsiteY4" fmla="*/ 4762 h 57150"/>
                    <a:gd name="connsiteX0" fmla="*/ 0 w 147638"/>
                    <a:gd name="connsiteY0" fmla="*/ 4762 h 83359"/>
                    <a:gd name="connsiteX1" fmla="*/ 147638 w 147638"/>
                    <a:gd name="connsiteY1" fmla="*/ 0 h 83359"/>
                    <a:gd name="connsiteX2" fmla="*/ 147638 w 147638"/>
                    <a:gd name="connsiteY2" fmla="*/ 54769 h 83359"/>
                    <a:gd name="connsiteX3" fmla="*/ 73819 w 147638"/>
                    <a:gd name="connsiteY3" fmla="*/ 83344 h 83359"/>
                    <a:gd name="connsiteX4" fmla="*/ 2382 w 147638"/>
                    <a:gd name="connsiteY4" fmla="*/ 57150 h 83359"/>
                    <a:gd name="connsiteX5" fmla="*/ 0 w 147638"/>
                    <a:gd name="connsiteY5" fmla="*/ 4762 h 83359"/>
                    <a:gd name="connsiteX0" fmla="*/ 0 w 147638"/>
                    <a:gd name="connsiteY0" fmla="*/ 4762 h 85057"/>
                    <a:gd name="connsiteX1" fmla="*/ 147638 w 147638"/>
                    <a:gd name="connsiteY1" fmla="*/ 0 h 85057"/>
                    <a:gd name="connsiteX2" fmla="*/ 147638 w 147638"/>
                    <a:gd name="connsiteY2" fmla="*/ 54769 h 85057"/>
                    <a:gd name="connsiteX3" fmla="*/ 73819 w 147638"/>
                    <a:gd name="connsiteY3" fmla="*/ 83344 h 85057"/>
                    <a:gd name="connsiteX4" fmla="*/ 2382 w 147638"/>
                    <a:gd name="connsiteY4" fmla="*/ 57150 h 85057"/>
                    <a:gd name="connsiteX5" fmla="*/ 0 w 147638"/>
                    <a:gd name="connsiteY5" fmla="*/ 4762 h 85057"/>
                    <a:gd name="connsiteX0" fmla="*/ 0 w 147638"/>
                    <a:gd name="connsiteY0" fmla="*/ 4762 h 85057"/>
                    <a:gd name="connsiteX1" fmla="*/ 147638 w 147638"/>
                    <a:gd name="connsiteY1" fmla="*/ 0 h 85057"/>
                    <a:gd name="connsiteX2" fmla="*/ 147638 w 147638"/>
                    <a:gd name="connsiteY2" fmla="*/ 54769 h 85057"/>
                    <a:gd name="connsiteX3" fmla="*/ 73819 w 147638"/>
                    <a:gd name="connsiteY3" fmla="*/ 83344 h 85057"/>
                    <a:gd name="connsiteX4" fmla="*/ 2382 w 147638"/>
                    <a:gd name="connsiteY4" fmla="*/ 57150 h 85057"/>
                    <a:gd name="connsiteX5" fmla="*/ 0 w 147638"/>
                    <a:gd name="connsiteY5" fmla="*/ 4762 h 85057"/>
                    <a:gd name="connsiteX0" fmla="*/ 0 w 147638"/>
                    <a:gd name="connsiteY0" fmla="*/ 4762 h 96296"/>
                    <a:gd name="connsiteX1" fmla="*/ 147638 w 147638"/>
                    <a:gd name="connsiteY1" fmla="*/ 0 h 96296"/>
                    <a:gd name="connsiteX2" fmla="*/ 147638 w 147638"/>
                    <a:gd name="connsiteY2" fmla="*/ 54769 h 96296"/>
                    <a:gd name="connsiteX3" fmla="*/ 73819 w 147638"/>
                    <a:gd name="connsiteY3" fmla="*/ 83344 h 96296"/>
                    <a:gd name="connsiteX4" fmla="*/ 2382 w 147638"/>
                    <a:gd name="connsiteY4" fmla="*/ 57150 h 96296"/>
                    <a:gd name="connsiteX5" fmla="*/ 0 w 147638"/>
                    <a:gd name="connsiteY5" fmla="*/ 4762 h 96296"/>
                    <a:gd name="connsiteX0" fmla="*/ 0 w 147638"/>
                    <a:gd name="connsiteY0" fmla="*/ 4762 h 135245"/>
                    <a:gd name="connsiteX1" fmla="*/ 147638 w 147638"/>
                    <a:gd name="connsiteY1" fmla="*/ 0 h 135245"/>
                    <a:gd name="connsiteX2" fmla="*/ 147638 w 147638"/>
                    <a:gd name="connsiteY2" fmla="*/ 54769 h 135245"/>
                    <a:gd name="connsiteX3" fmla="*/ 66676 w 147638"/>
                    <a:gd name="connsiteY3" fmla="*/ 126206 h 135245"/>
                    <a:gd name="connsiteX4" fmla="*/ 2382 w 147638"/>
                    <a:gd name="connsiteY4" fmla="*/ 57150 h 135245"/>
                    <a:gd name="connsiteX5" fmla="*/ 0 w 147638"/>
                    <a:gd name="connsiteY5" fmla="*/ 4762 h 135245"/>
                    <a:gd name="connsiteX0" fmla="*/ 0 w 147638"/>
                    <a:gd name="connsiteY0" fmla="*/ 4762 h 135245"/>
                    <a:gd name="connsiteX1" fmla="*/ 147638 w 147638"/>
                    <a:gd name="connsiteY1" fmla="*/ 0 h 135245"/>
                    <a:gd name="connsiteX2" fmla="*/ 147638 w 147638"/>
                    <a:gd name="connsiteY2" fmla="*/ 54769 h 135245"/>
                    <a:gd name="connsiteX3" fmla="*/ 66676 w 147638"/>
                    <a:gd name="connsiteY3" fmla="*/ 126206 h 135245"/>
                    <a:gd name="connsiteX4" fmla="*/ 2382 w 147638"/>
                    <a:gd name="connsiteY4" fmla="*/ 57150 h 135245"/>
                    <a:gd name="connsiteX5" fmla="*/ 0 w 147638"/>
                    <a:gd name="connsiteY5" fmla="*/ 4762 h 135245"/>
                    <a:gd name="connsiteX0" fmla="*/ 0 w 147638"/>
                    <a:gd name="connsiteY0" fmla="*/ 4762 h 135245"/>
                    <a:gd name="connsiteX1" fmla="*/ 147638 w 147638"/>
                    <a:gd name="connsiteY1" fmla="*/ 0 h 135245"/>
                    <a:gd name="connsiteX2" fmla="*/ 147638 w 147638"/>
                    <a:gd name="connsiteY2" fmla="*/ 54769 h 135245"/>
                    <a:gd name="connsiteX3" fmla="*/ 66676 w 147638"/>
                    <a:gd name="connsiteY3" fmla="*/ 126206 h 135245"/>
                    <a:gd name="connsiteX4" fmla="*/ 2382 w 147638"/>
                    <a:gd name="connsiteY4" fmla="*/ 57150 h 135245"/>
                    <a:gd name="connsiteX5" fmla="*/ 0 w 147638"/>
                    <a:gd name="connsiteY5" fmla="*/ 4762 h 135245"/>
                    <a:gd name="connsiteX0" fmla="*/ 0 w 147638"/>
                    <a:gd name="connsiteY0" fmla="*/ 4762 h 135245"/>
                    <a:gd name="connsiteX1" fmla="*/ 147638 w 147638"/>
                    <a:gd name="connsiteY1" fmla="*/ 0 h 135245"/>
                    <a:gd name="connsiteX2" fmla="*/ 147638 w 147638"/>
                    <a:gd name="connsiteY2" fmla="*/ 54769 h 135245"/>
                    <a:gd name="connsiteX3" fmla="*/ 66676 w 147638"/>
                    <a:gd name="connsiteY3" fmla="*/ 126206 h 135245"/>
                    <a:gd name="connsiteX4" fmla="*/ 2382 w 147638"/>
                    <a:gd name="connsiteY4" fmla="*/ 57150 h 135245"/>
                    <a:gd name="connsiteX5" fmla="*/ 0 w 147638"/>
                    <a:gd name="connsiteY5" fmla="*/ 4762 h 135245"/>
                    <a:gd name="connsiteX0" fmla="*/ 11905 w 159543"/>
                    <a:gd name="connsiteY0" fmla="*/ 4762 h 135245"/>
                    <a:gd name="connsiteX1" fmla="*/ 159543 w 159543"/>
                    <a:gd name="connsiteY1" fmla="*/ 0 h 135245"/>
                    <a:gd name="connsiteX2" fmla="*/ 159543 w 159543"/>
                    <a:gd name="connsiteY2" fmla="*/ 54769 h 135245"/>
                    <a:gd name="connsiteX3" fmla="*/ 78581 w 159543"/>
                    <a:gd name="connsiteY3" fmla="*/ 126206 h 135245"/>
                    <a:gd name="connsiteX4" fmla="*/ 0 w 159543"/>
                    <a:gd name="connsiteY4" fmla="*/ 57150 h 135245"/>
                    <a:gd name="connsiteX5" fmla="*/ 11905 w 159543"/>
                    <a:gd name="connsiteY5" fmla="*/ 4762 h 135245"/>
                    <a:gd name="connsiteX0" fmla="*/ 11905 w 164305"/>
                    <a:gd name="connsiteY0" fmla="*/ 4762 h 135245"/>
                    <a:gd name="connsiteX1" fmla="*/ 159543 w 164305"/>
                    <a:gd name="connsiteY1" fmla="*/ 0 h 135245"/>
                    <a:gd name="connsiteX2" fmla="*/ 164305 w 164305"/>
                    <a:gd name="connsiteY2" fmla="*/ 54769 h 135245"/>
                    <a:gd name="connsiteX3" fmla="*/ 78581 w 164305"/>
                    <a:gd name="connsiteY3" fmla="*/ 126206 h 135245"/>
                    <a:gd name="connsiteX4" fmla="*/ 0 w 164305"/>
                    <a:gd name="connsiteY4" fmla="*/ 57150 h 135245"/>
                    <a:gd name="connsiteX5" fmla="*/ 11905 w 164305"/>
                    <a:gd name="connsiteY5" fmla="*/ 4762 h 135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4305" h="135245">
                      <a:moveTo>
                        <a:pt x="11905" y="4762"/>
                      </a:moveTo>
                      <a:cubicBezTo>
                        <a:pt x="65881" y="19844"/>
                        <a:pt x="115092" y="13493"/>
                        <a:pt x="159543" y="0"/>
                      </a:cubicBezTo>
                      <a:lnTo>
                        <a:pt x="164305" y="54769"/>
                      </a:lnTo>
                      <a:cubicBezTo>
                        <a:pt x="138905" y="53975"/>
                        <a:pt x="130175" y="167482"/>
                        <a:pt x="78581" y="126206"/>
                      </a:cubicBezTo>
                      <a:cubicBezTo>
                        <a:pt x="21432" y="141288"/>
                        <a:pt x="23812" y="65881"/>
                        <a:pt x="0" y="57150"/>
                      </a:cubicBezTo>
                      <a:lnTo>
                        <a:pt x="11905" y="4762"/>
                      </a:lnTo>
                      <a:close/>
                    </a:path>
                  </a:pathLst>
                </a:custGeom>
                <a:solidFill>
                  <a:srgbClr val="E0AB79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Rectangle: Rounded Corners 2">
                  <a:extLst>
                    <a:ext uri="{FF2B5EF4-FFF2-40B4-BE49-F238E27FC236}">
                      <a16:creationId xmlns:a16="http://schemas.microsoft.com/office/drawing/2014/main" id="{EBD6EBEC-C61C-4520-9955-0704314D2C94}"/>
                    </a:ext>
                  </a:extLst>
                </p:cNvPr>
                <p:cNvSpPr/>
                <p:nvPr/>
              </p:nvSpPr>
              <p:spPr>
                <a:xfrm>
                  <a:off x="1916909" y="3556296"/>
                  <a:ext cx="709613" cy="471487"/>
                </a:xfrm>
                <a:custGeom>
                  <a:avLst/>
                  <a:gdLst>
                    <a:gd name="connsiteX0" fmla="*/ 0 w 838200"/>
                    <a:gd name="connsiteY0" fmla="*/ 139703 h 990600"/>
                    <a:gd name="connsiteX1" fmla="*/ 139703 w 838200"/>
                    <a:gd name="connsiteY1" fmla="*/ 0 h 990600"/>
                    <a:gd name="connsiteX2" fmla="*/ 698497 w 838200"/>
                    <a:gd name="connsiteY2" fmla="*/ 0 h 990600"/>
                    <a:gd name="connsiteX3" fmla="*/ 838200 w 838200"/>
                    <a:gd name="connsiteY3" fmla="*/ 139703 h 990600"/>
                    <a:gd name="connsiteX4" fmla="*/ 838200 w 838200"/>
                    <a:gd name="connsiteY4" fmla="*/ 850897 h 990600"/>
                    <a:gd name="connsiteX5" fmla="*/ 698497 w 838200"/>
                    <a:gd name="connsiteY5" fmla="*/ 990600 h 990600"/>
                    <a:gd name="connsiteX6" fmla="*/ 139703 w 838200"/>
                    <a:gd name="connsiteY6" fmla="*/ 990600 h 990600"/>
                    <a:gd name="connsiteX7" fmla="*/ 0 w 838200"/>
                    <a:gd name="connsiteY7" fmla="*/ 850897 h 990600"/>
                    <a:gd name="connsiteX8" fmla="*/ 0 w 838200"/>
                    <a:gd name="connsiteY8" fmla="*/ 139703 h 990600"/>
                    <a:gd name="connsiteX0" fmla="*/ 0 w 838200"/>
                    <a:gd name="connsiteY0" fmla="*/ 139703 h 990600"/>
                    <a:gd name="connsiteX1" fmla="*/ 139703 w 838200"/>
                    <a:gd name="connsiteY1" fmla="*/ 0 h 990600"/>
                    <a:gd name="connsiteX2" fmla="*/ 698497 w 838200"/>
                    <a:gd name="connsiteY2" fmla="*/ 0 h 990600"/>
                    <a:gd name="connsiteX3" fmla="*/ 838200 w 838200"/>
                    <a:gd name="connsiteY3" fmla="*/ 139703 h 990600"/>
                    <a:gd name="connsiteX4" fmla="*/ 838200 w 838200"/>
                    <a:gd name="connsiteY4" fmla="*/ 850897 h 990600"/>
                    <a:gd name="connsiteX5" fmla="*/ 698497 w 838200"/>
                    <a:gd name="connsiteY5" fmla="*/ 990600 h 990600"/>
                    <a:gd name="connsiteX6" fmla="*/ 163516 w 838200"/>
                    <a:gd name="connsiteY6" fmla="*/ 338137 h 990600"/>
                    <a:gd name="connsiteX7" fmla="*/ 0 w 838200"/>
                    <a:gd name="connsiteY7" fmla="*/ 850897 h 990600"/>
                    <a:gd name="connsiteX8" fmla="*/ 0 w 838200"/>
                    <a:gd name="connsiteY8" fmla="*/ 139703 h 990600"/>
                    <a:gd name="connsiteX0" fmla="*/ 0 w 838200"/>
                    <a:gd name="connsiteY0" fmla="*/ 139703 h 859362"/>
                    <a:gd name="connsiteX1" fmla="*/ 139703 w 838200"/>
                    <a:gd name="connsiteY1" fmla="*/ 0 h 859362"/>
                    <a:gd name="connsiteX2" fmla="*/ 698497 w 838200"/>
                    <a:gd name="connsiteY2" fmla="*/ 0 h 859362"/>
                    <a:gd name="connsiteX3" fmla="*/ 838200 w 838200"/>
                    <a:gd name="connsiteY3" fmla="*/ 139703 h 859362"/>
                    <a:gd name="connsiteX4" fmla="*/ 838200 w 838200"/>
                    <a:gd name="connsiteY4" fmla="*/ 850897 h 859362"/>
                    <a:gd name="connsiteX5" fmla="*/ 579434 w 838200"/>
                    <a:gd name="connsiteY5" fmla="*/ 452438 h 859362"/>
                    <a:gd name="connsiteX6" fmla="*/ 163516 w 838200"/>
                    <a:gd name="connsiteY6" fmla="*/ 338137 h 859362"/>
                    <a:gd name="connsiteX7" fmla="*/ 0 w 838200"/>
                    <a:gd name="connsiteY7" fmla="*/ 850897 h 859362"/>
                    <a:gd name="connsiteX8" fmla="*/ 0 w 838200"/>
                    <a:gd name="connsiteY8" fmla="*/ 139703 h 859362"/>
                    <a:gd name="connsiteX0" fmla="*/ 0 w 885825"/>
                    <a:gd name="connsiteY0" fmla="*/ 139703 h 857855"/>
                    <a:gd name="connsiteX1" fmla="*/ 139703 w 885825"/>
                    <a:gd name="connsiteY1" fmla="*/ 0 h 857855"/>
                    <a:gd name="connsiteX2" fmla="*/ 698497 w 885825"/>
                    <a:gd name="connsiteY2" fmla="*/ 0 h 857855"/>
                    <a:gd name="connsiteX3" fmla="*/ 838200 w 885825"/>
                    <a:gd name="connsiteY3" fmla="*/ 139703 h 857855"/>
                    <a:gd name="connsiteX4" fmla="*/ 885825 w 885825"/>
                    <a:gd name="connsiteY4" fmla="*/ 284159 h 857855"/>
                    <a:gd name="connsiteX5" fmla="*/ 579434 w 885825"/>
                    <a:gd name="connsiteY5" fmla="*/ 452438 h 857855"/>
                    <a:gd name="connsiteX6" fmla="*/ 163516 w 885825"/>
                    <a:gd name="connsiteY6" fmla="*/ 338137 h 857855"/>
                    <a:gd name="connsiteX7" fmla="*/ 0 w 885825"/>
                    <a:gd name="connsiteY7" fmla="*/ 850897 h 857855"/>
                    <a:gd name="connsiteX8" fmla="*/ 0 w 885825"/>
                    <a:gd name="connsiteY8" fmla="*/ 139703 h 857855"/>
                    <a:gd name="connsiteX0" fmla="*/ 0 w 885825"/>
                    <a:gd name="connsiteY0" fmla="*/ 139703 h 857855"/>
                    <a:gd name="connsiteX1" fmla="*/ 139703 w 885825"/>
                    <a:gd name="connsiteY1" fmla="*/ 0 h 857855"/>
                    <a:gd name="connsiteX2" fmla="*/ 698497 w 885825"/>
                    <a:gd name="connsiteY2" fmla="*/ 0 h 857855"/>
                    <a:gd name="connsiteX3" fmla="*/ 838200 w 885825"/>
                    <a:gd name="connsiteY3" fmla="*/ 139703 h 857855"/>
                    <a:gd name="connsiteX4" fmla="*/ 885825 w 885825"/>
                    <a:gd name="connsiteY4" fmla="*/ 284159 h 857855"/>
                    <a:gd name="connsiteX5" fmla="*/ 688971 w 885825"/>
                    <a:gd name="connsiteY5" fmla="*/ 490538 h 857855"/>
                    <a:gd name="connsiteX6" fmla="*/ 163516 w 885825"/>
                    <a:gd name="connsiteY6" fmla="*/ 338137 h 857855"/>
                    <a:gd name="connsiteX7" fmla="*/ 0 w 885825"/>
                    <a:gd name="connsiteY7" fmla="*/ 850897 h 857855"/>
                    <a:gd name="connsiteX8" fmla="*/ 0 w 885825"/>
                    <a:gd name="connsiteY8" fmla="*/ 139703 h 857855"/>
                    <a:gd name="connsiteX0" fmla="*/ 0 w 885825"/>
                    <a:gd name="connsiteY0" fmla="*/ 139703 h 859933"/>
                    <a:gd name="connsiteX1" fmla="*/ 139703 w 885825"/>
                    <a:gd name="connsiteY1" fmla="*/ 0 h 859933"/>
                    <a:gd name="connsiteX2" fmla="*/ 698497 w 885825"/>
                    <a:gd name="connsiteY2" fmla="*/ 0 h 859933"/>
                    <a:gd name="connsiteX3" fmla="*/ 838200 w 885825"/>
                    <a:gd name="connsiteY3" fmla="*/ 139703 h 859933"/>
                    <a:gd name="connsiteX4" fmla="*/ 885825 w 885825"/>
                    <a:gd name="connsiteY4" fmla="*/ 284159 h 859933"/>
                    <a:gd name="connsiteX5" fmla="*/ 688971 w 885825"/>
                    <a:gd name="connsiteY5" fmla="*/ 490538 h 859933"/>
                    <a:gd name="connsiteX6" fmla="*/ 220666 w 885825"/>
                    <a:gd name="connsiteY6" fmla="*/ 485775 h 859933"/>
                    <a:gd name="connsiteX7" fmla="*/ 0 w 885825"/>
                    <a:gd name="connsiteY7" fmla="*/ 850897 h 859933"/>
                    <a:gd name="connsiteX8" fmla="*/ 0 w 885825"/>
                    <a:gd name="connsiteY8" fmla="*/ 139703 h 859933"/>
                    <a:gd name="connsiteX0" fmla="*/ 0 w 885825"/>
                    <a:gd name="connsiteY0" fmla="*/ 139703 h 490538"/>
                    <a:gd name="connsiteX1" fmla="*/ 139703 w 885825"/>
                    <a:gd name="connsiteY1" fmla="*/ 0 h 490538"/>
                    <a:gd name="connsiteX2" fmla="*/ 698497 w 885825"/>
                    <a:gd name="connsiteY2" fmla="*/ 0 h 490538"/>
                    <a:gd name="connsiteX3" fmla="*/ 838200 w 885825"/>
                    <a:gd name="connsiteY3" fmla="*/ 139703 h 490538"/>
                    <a:gd name="connsiteX4" fmla="*/ 885825 w 885825"/>
                    <a:gd name="connsiteY4" fmla="*/ 284159 h 490538"/>
                    <a:gd name="connsiteX5" fmla="*/ 688971 w 885825"/>
                    <a:gd name="connsiteY5" fmla="*/ 490538 h 490538"/>
                    <a:gd name="connsiteX6" fmla="*/ 220666 w 885825"/>
                    <a:gd name="connsiteY6" fmla="*/ 485775 h 490538"/>
                    <a:gd name="connsiteX7" fmla="*/ 180975 w 885825"/>
                    <a:gd name="connsiteY7" fmla="*/ 265109 h 490538"/>
                    <a:gd name="connsiteX8" fmla="*/ 0 w 885825"/>
                    <a:gd name="connsiteY8" fmla="*/ 139703 h 490538"/>
                    <a:gd name="connsiteX0" fmla="*/ 0 w 885825"/>
                    <a:gd name="connsiteY0" fmla="*/ 139703 h 490538"/>
                    <a:gd name="connsiteX1" fmla="*/ 139703 w 885825"/>
                    <a:gd name="connsiteY1" fmla="*/ 0 h 490538"/>
                    <a:gd name="connsiteX2" fmla="*/ 698497 w 885825"/>
                    <a:gd name="connsiteY2" fmla="*/ 0 h 490538"/>
                    <a:gd name="connsiteX3" fmla="*/ 838200 w 885825"/>
                    <a:gd name="connsiteY3" fmla="*/ 139703 h 490538"/>
                    <a:gd name="connsiteX4" fmla="*/ 885825 w 885825"/>
                    <a:gd name="connsiteY4" fmla="*/ 284159 h 490538"/>
                    <a:gd name="connsiteX5" fmla="*/ 688971 w 885825"/>
                    <a:gd name="connsiteY5" fmla="*/ 490538 h 490538"/>
                    <a:gd name="connsiteX6" fmla="*/ 220666 w 885825"/>
                    <a:gd name="connsiteY6" fmla="*/ 485775 h 490538"/>
                    <a:gd name="connsiteX7" fmla="*/ 295275 w 885825"/>
                    <a:gd name="connsiteY7" fmla="*/ 169859 h 490538"/>
                    <a:gd name="connsiteX8" fmla="*/ 0 w 885825"/>
                    <a:gd name="connsiteY8" fmla="*/ 139703 h 490538"/>
                    <a:gd name="connsiteX0" fmla="*/ 0 w 885825"/>
                    <a:gd name="connsiteY0" fmla="*/ 139703 h 490538"/>
                    <a:gd name="connsiteX1" fmla="*/ 139703 w 885825"/>
                    <a:gd name="connsiteY1" fmla="*/ 0 h 490538"/>
                    <a:gd name="connsiteX2" fmla="*/ 698497 w 885825"/>
                    <a:gd name="connsiteY2" fmla="*/ 0 h 490538"/>
                    <a:gd name="connsiteX3" fmla="*/ 838200 w 885825"/>
                    <a:gd name="connsiteY3" fmla="*/ 139703 h 490538"/>
                    <a:gd name="connsiteX4" fmla="*/ 885825 w 885825"/>
                    <a:gd name="connsiteY4" fmla="*/ 284159 h 490538"/>
                    <a:gd name="connsiteX5" fmla="*/ 688971 w 885825"/>
                    <a:gd name="connsiteY5" fmla="*/ 490538 h 490538"/>
                    <a:gd name="connsiteX6" fmla="*/ 220666 w 885825"/>
                    <a:gd name="connsiteY6" fmla="*/ 485775 h 490538"/>
                    <a:gd name="connsiteX7" fmla="*/ 209550 w 885825"/>
                    <a:gd name="connsiteY7" fmla="*/ 269872 h 490538"/>
                    <a:gd name="connsiteX8" fmla="*/ 0 w 885825"/>
                    <a:gd name="connsiteY8" fmla="*/ 139703 h 490538"/>
                    <a:gd name="connsiteX0" fmla="*/ 6884 w 797459"/>
                    <a:gd name="connsiteY0" fmla="*/ 215903 h 490538"/>
                    <a:gd name="connsiteX1" fmla="*/ 51337 w 797459"/>
                    <a:gd name="connsiteY1" fmla="*/ 0 h 490538"/>
                    <a:gd name="connsiteX2" fmla="*/ 610131 w 797459"/>
                    <a:gd name="connsiteY2" fmla="*/ 0 h 490538"/>
                    <a:gd name="connsiteX3" fmla="*/ 749834 w 797459"/>
                    <a:gd name="connsiteY3" fmla="*/ 139703 h 490538"/>
                    <a:gd name="connsiteX4" fmla="*/ 797459 w 797459"/>
                    <a:gd name="connsiteY4" fmla="*/ 284159 h 490538"/>
                    <a:gd name="connsiteX5" fmla="*/ 600605 w 797459"/>
                    <a:gd name="connsiteY5" fmla="*/ 490538 h 490538"/>
                    <a:gd name="connsiteX6" fmla="*/ 132300 w 797459"/>
                    <a:gd name="connsiteY6" fmla="*/ 485775 h 490538"/>
                    <a:gd name="connsiteX7" fmla="*/ 121184 w 797459"/>
                    <a:gd name="connsiteY7" fmla="*/ 269872 h 490538"/>
                    <a:gd name="connsiteX8" fmla="*/ 6884 w 797459"/>
                    <a:gd name="connsiteY8" fmla="*/ 215903 h 490538"/>
                    <a:gd name="connsiteX0" fmla="*/ 0 w 790575"/>
                    <a:gd name="connsiteY0" fmla="*/ 215903 h 490538"/>
                    <a:gd name="connsiteX1" fmla="*/ 111128 w 790575"/>
                    <a:gd name="connsiteY1" fmla="*/ 42863 h 490538"/>
                    <a:gd name="connsiteX2" fmla="*/ 603247 w 790575"/>
                    <a:gd name="connsiteY2" fmla="*/ 0 h 490538"/>
                    <a:gd name="connsiteX3" fmla="*/ 742950 w 790575"/>
                    <a:gd name="connsiteY3" fmla="*/ 139703 h 490538"/>
                    <a:gd name="connsiteX4" fmla="*/ 790575 w 790575"/>
                    <a:gd name="connsiteY4" fmla="*/ 284159 h 490538"/>
                    <a:gd name="connsiteX5" fmla="*/ 593721 w 790575"/>
                    <a:gd name="connsiteY5" fmla="*/ 490538 h 490538"/>
                    <a:gd name="connsiteX6" fmla="*/ 125416 w 790575"/>
                    <a:gd name="connsiteY6" fmla="*/ 485775 h 490538"/>
                    <a:gd name="connsiteX7" fmla="*/ 114300 w 790575"/>
                    <a:gd name="connsiteY7" fmla="*/ 269872 h 490538"/>
                    <a:gd name="connsiteX8" fmla="*/ 0 w 790575"/>
                    <a:gd name="connsiteY8" fmla="*/ 215903 h 490538"/>
                    <a:gd name="connsiteX0" fmla="*/ 0 w 790575"/>
                    <a:gd name="connsiteY0" fmla="*/ 215903 h 490538"/>
                    <a:gd name="connsiteX1" fmla="*/ 254003 w 790575"/>
                    <a:gd name="connsiteY1" fmla="*/ 19051 h 490538"/>
                    <a:gd name="connsiteX2" fmla="*/ 603247 w 790575"/>
                    <a:gd name="connsiteY2" fmla="*/ 0 h 490538"/>
                    <a:gd name="connsiteX3" fmla="*/ 742950 w 790575"/>
                    <a:gd name="connsiteY3" fmla="*/ 139703 h 490538"/>
                    <a:gd name="connsiteX4" fmla="*/ 790575 w 790575"/>
                    <a:gd name="connsiteY4" fmla="*/ 284159 h 490538"/>
                    <a:gd name="connsiteX5" fmla="*/ 593721 w 790575"/>
                    <a:gd name="connsiteY5" fmla="*/ 490538 h 490538"/>
                    <a:gd name="connsiteX6" fmla="*/ 125416 w 790575"/>
                    <a:gd name="connsiteY6" fmla="*/ 485775 h 490538"/>
                    <a:gd name="connsiteX7" fmla="*/ 114300 w 790575"/>
                    <a:gd name="connsiteY7" fmla="*/ 269872 h 490538"/>
                    <a:gd name="connsiteX8" fmla="*/ 0 w 790575"/>
                    <a:gd name="connsiteY8" fmla="*/ 215903 h 490538"/>
                    <a:gd name="connsiteX0" fmla="*/ 0 w 790575"/>
                    <a:gd name="connsiteY0" fmla="*/ 196852 h 471487"/>
                    <a:gd name="connsiteX1" fmla="*/ 254003 w 790575"/>
                    <a:gd name="connsiteY1" fmla="*/ 0 h 471487"/>
                    <a:gd name="connsiteX2" fmla="*/ 403222 w 790575"/>
                    <a:gd name="connsiteY2" fmla="*/ 90486 h 471487"/>
                    <a:gd name="connsiteX3" fmla="*/ 742950 w 790575"/>
                    <a:gd name="connsiteY3" fmla="*/ 120652 h 471487"/>
                    <a:gd name="connsiteX4" fmla="*/ 790575 w 790575"/>
                    <a:gd name="connsiteY4" fmla="*/ 265108 h 471487"/>
                    <a:gd name="connsiteX5" fmla="*/ 593721 w 790575"/>
                    <a:gd name="connsiteY5" fmla="*/ 471487 h 471487"/>
                    <a:gd name="connsiteX6" fmla="*/ 125416 w 790575"/>
                    <a:gd name="connsiteY6" fmla="*/ 466724 h 471487"/>
                    <a:gd name="connsiteX7" fmla="*/ 114300 w 790575"/>
                    <a:gd name="connsiteY7" fmla="*/ 250821 h 471487"/>
                    <a:gd name="connsiteX8" fmla="*/ 0 w 790575"/>
                    <a:gd name="connsiteY8" fmla="*/ 196852 h 471487"/>
                    <a:gd name="connsiteX0" fmla="*/ 0 w 790575"/>
                    <a:gd name="connsiteY0" fmla="*/ 196852 h 471487"/>
                    <a:gd name="connsiteX1" fmla="*/ 254003 w 790575"/>
                    <a:gd name="connsiteY1" fmla="*/ 0 h 471487"/>
                    <a:gd name="connsiteX2" fmla="*/ 417510 w 790575"/>
                    <a:gd name="connsiteY2" fmla="*/ 4761 h 471487"/>
                    <a:gd name="connsiteX3" fmla="*/ 742950 w 790575"/>
                    <a:gd name="connsiteY3" fmla="*/ 120652 h 471487"/>
                    <a:gd name="connsiteX4" fmla="*/ 790575 w 790575"/>
                    <a:gd name="connsiteY4" fmla="*/ 265108 h 471487"/>
                    <a:gd name="connsiteX5" fmla="*/ 593721 w 790575"/>
                    <a:gd name="connsiteY5" fmla="*/ 471487 h 471487"/>
                    <a:gd name="connsiteX6" fmla="*/ 125416 w 790575"/>
                    <a:gd name="connsiteY6" fmla="*/ 466724 h 471487"/>
                    <a:gd name="connsiteX7" fmla="*/ 114300 w 790575"/>
                    <a:gd name="connsiteY7" fmla="*/ 250821 h 471487"/>
                    <a:gd name="connsiteX8" fmla="*/ 0 w 790575"/>
                    <a:gd name="connsiteY8" fmla="*/ 196852 h 471487"/>
                    <a:gd name="connsiteX0" fmla="*/ 0 w 790575"/>
                    <a:gd name="connsiteY0" fmla="*/ 196852 h 471487"/>
                    <a:gd name="connsiteX1" fmla="*/ 254003 w 790575"/>
                    <a:gd name="connsiteY1" fmla="*/ 0 h 471487"/>
                    <a:gd name="connsiteX2" fmla="*/ 417510 w 790575"/>
                    <a:gd name="connsiteY2" fmla="*/ 4761 h 471487"/>
                    <a:gd name="connsiteX3" fmla="*/ 742950 w 790575"/>
                    <a:gd name="connsiteY3" fmla="*/ 120652 h 471487"/>
                    <a:gd name="connsiteX4" fmla="*/ 790575 w 790575"/>
                    <a:gd name="connsiteY4" fmla="*/ 265108 h 471487"/>
                    <a:gd name="connsiteX5" fmla="*/ 593721 w 790575"/>
                    <a:gd name="connsiteY5" fmla="*/ 471487 h 471487"/>
                    <a:gd name="connsiteX6" fmla="*/ 125416 w 790575"/>
                    <a:gd name="connsiteY6" fmla="*/ 466724 h 471487"/>
                    <a:gd name="connsiteX7" fmla="*/ 114300 w 790575"/>
                    <a:gd name="connsiteY7" fmla="*/ 250821 h 471487"/>
                    <a:gd name="connsiteX8" fmla="*/ 0 w 790575"/>
                    <a:gd name="connsiteY8" fmla="*/ 196852 h 471487"/>
                    <a:gd name="connsiteX0" fmla="*/ 0 w 790575"/>
                    <a:gd name="connsiteY0" fmla="*/ 196852 h 471487"/>
                    <a:gd name="connsiteX1" fmla="*/ 254003 w 790575"/>
                    <a:gd name="connsiteY1" fmla="*/ 0 h 471487"/>
                    <a:gd name="connsiteX2" fmla="*/ 417510 w 790575"/>
                    <a:gd name="connsiteY2" fmla="*/ 4761 h 471487"/>
                    <a:gd name="connsiteX3" fmla="*/ 742950 w 790575"/>
                    <a:gd name="connsiteY3" fmla="*/ 120652 h 471487"/>
                    <a:gd name="connsiteX4" fmla="*/ 790575 w 790575"/>
                    <a:gd name="connsiteY4" fmla="*/ 265108 h 471487"/>
                    <a:gd name="connsiteX5" fmla="*/ 593721 w 790575"/>
                    <a:gd name="connsiteY5" fmla="*/ 471487 h 471487"/>
                    <a:gd name="connsiteX6" fmla="*/ 125416 w 790575"/>
                    <a:gd name="connsiteY6" fmla="*/ 466724 h 471487"/>
                    <a:gd name="connsiteX7" fmla="*/ 114300 w 790575"/>
                    <a:gd name="connsiteY7" fmla="*/ 250821 h 471487"/>
                    <a:gd name="connsiteX8" fmla="*/ 0 w 790575"/>
                    <a:gd name="connsiteY8" fmla="*/ 196852 h 471487"/>
                    <a:gd name="connsiteX0" fmla="*/ 0 w 790575"/>
                    <a:gd name="connsiteY0" fmla="*/ 196852 h 471487"/>
                    <a:gd name="connsiteX1" fmla="*/ 254003 w 790575"/>
                    <a:gd name="connsiteY1" fmla="*/ 0 h 471487"/>
                    <a:gd name="connsiteX2" fmla="*/ 417510 w 790575"/>
                    <a:gd name="connsiteY2" fmla="*/ 4761 h 471487"/>
                    <a:gd name="connsiteX3" fmla="*/ 742950 w 790575"/>
                    <a:gd name="connsiteY3" fmla="*/ 120652 h 471487"/>
                    <a:gd name="connsiteX4" fmla="*/ 790575 w 790575"/>
                    <a:gd name="connsiteY4" fmla="*/ 265108 h 471487"/>
                    <a:gd name="connsiteX5" fmla="*/ 593721 w 790575"/>
                    <a:gd name="connsiteY5" fmla="*/ 471487 h 471487"/>
                    <a:gd name="connsiteX6" fmla="*/ 125416 w 790575"/>
                    <a:gd name="connsiteY6" fmla="*/ 466724 h 471487"/>
                    <a:gd name="connsiteX7" fmla="*/ 114300 w 790575"/>
                    <a:gd name="connsiteY7" fmla="*/ 250821 h 471487"/>
                    <a:gd name="connsiteX8" fmla="*/ 0 w 790575"/>
                    <a:gd name="connsiteY8" fmla="*/ 196852 h 471487"/>
                    <a:gd name="connsiteX0" fmla="*/ 0 w 790575"/>
                    <a:gd name="connsiteY0" fmla="*/ 196852 h 471487"/>
                    <a:gd name="connsiteX1" fmla="*/ 254003 w 790575"/>
                    <a:gd name="connsiteY1" fmla="*/ 0 h 471487"/>
                    <a:gd name="connsiteX2" fmla="*/ 417510 w 790575"/>
                    <a:gd name="connsiteY2" fmla="*/ 4761 h 471487"/>
                    <a:gd name="connsiteX3" fmla="*/ 523875 w 790575"/>
                    <a:gd name="connsiteY3" fmla="*/ 68265 h 471487"/>
                    <a:gd name="connsiteX4" fmla="*/ 790575 w 790575"/>
                    <a:gd name="connsiteY4" fmla="*/ 265108 h 471487"/>
                    <a:gd name="connsiteX5" fmla="*/ 593721 w 790575"/>
                    <a:gd name="connsiteY5" fmla="*/ 471487 h 471487"/>
                    <a:gd name="connsiteX6" fmla="*/ 125416 w 790575"/>
                    <a:gd name="connsiteY6" fmla="*/ 466724 h 471487"/>
                    <a:gd name="connsiteX7" fmla="*/ 114300 w 790575"/>
                    <a:gd name="connsiteY7" fmla="*/ 250821 h 471487"/>
                    <a:gd name="connsiteX8" fmla="*/ 0 w 790575"/>
                    <a:gd name="connsiteY8" fmla="*/ 196852 h 471487"/>
                    <a:gd name="connsiteX0" fmla="*/ 0 w 790575"/>
                    <a:gd name="connsiteY0" fmla="*/ 196852 h 471487"/>
                    <a:gd name="connsiteX1" fmla="*/ 254003 w 790575"/>
                    <a:gd name="connsiteY1" fmla="*/ 0 h 471487"/>
                    <a:gd name="connsiteX2" fmla="*/ 417510 w 790575"/>
                    <a:gd name="connsiteY2" fmla="*/ 4761 h 471487"/>
                    <a:gd name="connsiteX3" fmla="*/ 523875 w 790575"/>
                    <a:gd name="connsiteY3" fmla="*/ 68265 h 471487"/>
                    <a:gd name="connsiteX4" fmla="*/ 790575 w 790575"/>
                    <a:gd name="connsiteY4" fmla="*/ 265108 h 471487"/>
                    <a:gd name="connsiteX5" fmla="*/ 593721 w 790575"/>
                    <a:gd name="connsiteY5" fmla="*/ 471487 h 471487"/>
                    <a:gd name="connsiteX6" fmla="*/ 125416 w 790575"/>
                    <a:gd name="connsiteY6" fmla="*/ 466724 h 471487"/>
                    <a:gd name="connsiteX7" fmla="*/ 114300 w 790575"/>
                    <a:gd name="connsiteY7" fmla="*/ 250821 h 471487"/>
                    <a:gd name="connsiteX8" fmla="*/ 0 w 790575"/>
                    <a:gd name="connsiteY8" fmla="*/ 196852 h 471487"/>
                    <a:gd name="connsiteX0" fmla="*/ 0 w 609938"/>
                    <a:gd name="connsiteY0" fmla="*/ 196852 h 471487"/>
                    <a:gd name="connsiteX1" fmla="*/ 254003 w 609938"/>
                    <a:gd name="connsiteY1" fmla="*/ 0 h 471487"/>
                    <a:gd name="connsiteX2" fmla="*/ 417510 w 609938"/>
                    <a:gd name="connsiteY2" fmla="*/ 4761 h 471487"/>
                    <a:gd name="connsiteX3" fmla="*/ 523875 w 609938"/>
                    <a:gd name="connsiteY3" fmla="*/ 68265 h 471487"/>
                    <a:gd name="connsiteX4" fmla="*/ 447675 w 609938"/>
                    <a:gd name="connsiteY4" fmla="*/ 260345 h 471487"/>
                    <a:gd name="connsiteX5" fmla="*/ 593721 w 609938"/>
                    <a:gd name="connsiteY5" fmla="*/ 471487 h 471487"/>
                    <a:gd name="connsiteX6" fmla="*/ 125416 w 609938"/>
                    <a:gd name="connsiteY6" fmla="*/ 466724 h 471487"/>
                    <a:gd name="connsiteX7" fmla="*/ 114300 w 609938"/>
                    <a:gd name="connsiteY7" fmla="*/ 250821 h 471487"/>
                    <a:gd name="connsiteX8" fmla="*/ 0 w 609938"/>
                    <a:gd name="connsiteY8" fmla="*/ 196852 h 471487"/>
                    <a:gd name="connsiteX0" fmla="*/ 0 w 707932"/>
                    <a:gd name="connsiteY0" fmla="*/ 196852 h 471487"/>
                    <a:gd name="connsiteX1" fmla="*/ 254003 w 707932"/>
                    <a:gd name="connsiteY1" fmla="*/ 0 h 471487"/>
                    <a:gd name="connsiteX2" fmla="*/ 417510 w 707932"/>
                    <a:gd name="connsiteY2" fmla="*/ 4761 h 471487"/>
                    <a:gd name="connsiteX3" fmla="*/ 676275 w 707932"/>
                    <a:gd name="connsiteY3" fmla="*/ 192090 h 471487"/>
                    <a:gd name="connsiteX4" fmla="*/ 447675 w 707932"/>
                    <a:gd name="connsiteY4" fmla="*/ 260345 h 471487"/>
                    <a:gd name="connsiteX5" fmla="*/ 593721 w 707932"/>
                    <a:gd name="connsiteY5" fmla="*/ 471487 h 471487"/>
                    <a:gd name="connsiteX6" fmla="*/ 125416 w 707932"/>
                    <a:gd name="connsiteY6" fmla="*/ 466724 h 471487"/>
                    <a:gd name="connsiteX7" fmla="*/ 114300 w 707932"/>
                    <a:gd name="connsiteY7" fmla="*/ 250821 h 471487"/>
                    <a:gd name="connsiteX8" fmla="*/ 0 w 707932"/>
                    <a:gd name="connsiteY8" fmla="*/ 196852 h 471487"/>
                    <a:gd name="connsiteX0" fmla="*/ 0 w 715906"/>
                    <a:gd name="connsiteY0" fmla="*/ 196852 h 471487"/>
                    <a:gd name="connsiteX1" fmla="*/ 254003 w 715906"/>
                    <a:gd name="connsiteY1" fmla="*/ 0 h 471487"/>
                    <a:gd name="connsiteX2" fmla="*/ 417510 w 715906"/>
                    <a:gd name="connsiteY2" fmla="*/ 4761 h 471487"/>
                    <a:gd name="connsiteX3" fmla="*/ 676275 w 715906"/>
                    <a:gd name="connsiteY3" fmla="*/ 192090 h 471487"/>
                    <a:gd name="connsiteX4" fmla="*/ 561975 w 715906"/>
                    <a:gd name="connsiteY4" fmla="*/ 236533 h 471487"/>
                    <a:gd name="connsiteX5" fmla="*/ 593721 w 715906"/>
                    <a:gd name="connsiteY5" fmla="*/ 471487 h 471487"/>
                    <a:gd name="connsiteX6" fmla="*/ 125416 w 715906"/>
                    <a:gd name="connsiteY6" fmla="*/ 466724 h 471487"/>
                    <a:gd name="connsiteX7" fmla="*/ 114300 w 715906"/>
                    <a:gd name="connsiteY7" fmla="*/ 250821 h 471487"/>
                    <a:gd name="connsiteX8" fmla="*/ 0 w 715906"/>
                    <a:gd name="connsiteY8" fmla="*/ 196852 h 471487"/>
                    <a:gd name="connsiteX0" fmla="*/ 0 w 728346"/>
                    <a:gd name="connsiteY0" fmla="*/ 196852 h 471487"/>
                    <a:gd name="connsiteX1" fmla="*/ 254003 w 728346"/>
                    <a:gd name="connsiteY1" fmla="*/ 0 h 471487"/>
                    <a:gd name="connsiteX2" fmla="*/ 417510 w 728346"/>
                    <a:gd name="connsiteY2" fmla="*/ 4761 h 471487"/>
                    <a:gd name="connsiteX3" fmla="*/ 676275 w 728346"/>
                    <a:gd name="connsiteY3" fmla="*/ 192090 h 471487"/>
                    <a:gd name="connsiteX4" fmla="*/ 561975 w 728346"/>
                    <a:gd name="connsiteY4" fmla="*/ 236533 h 471487"/>
                    <a:gd name="connsiteX5" fmla="*/ 593721 w 728346"/>
                    <a:gd name="connsiteY5" fmla="*/ 471487 h 471487"/>
                    <a:gd name="connsiteX6" fmla="*/ 125416 w 728346"/>
                    <a:gd name="connsiteY6" fmla="*/ 466724 h 471487"/>
                    <a:gd name="connsiteX7" fmla="*/ 114300 w 728346"/>
                    <a:gd name="connsiteY7" fmla="*/ 250821 h 471487"/>
                    <a:gd name="connsiteX8" fmla="*/ 0 w 728346"/>
                    <a:gd name="connsiteY8" fmla="*/ 196852 h 471487"/>
                    <a:gd name="connsiteX0" fmla="*/ 0 w 729053"/>
                    <a:gd name="connsiteY0" fmla="*/ 196852 h 471487"/>
                    <a:gd name="connsiteX1" fmla="*/ 254003 w 729053"/>
                    <a:gd name="connsiteY1" fmla="*/ 0 h 471487"/>
                    <a:gd name="connsiteX2" fmla="*/ 417510 w 729053"/>
                    <a:gd name="connsiteY2" fmla="*/ 4761 h 471487"/>
                    <a:gd name="connsiteX3" fmla="*/ 676275 w 729053"/>
                    <a:gd name="connsiteY3" fmla="*/ 192090 h 471487"/>
                    <a:gd name="connsiteX4" fmla="*/ 566738 w 729053"/>
                    <a:gd name="connsiteY4" fmla="*/ 269871 h 471487"/>
                    <a:gd name="connsiteX5" fmla="*/ 593721 w 729053"/>
                    <a:gd name="connsiteY5" fmla="*/ 471487 h 471487"/>
                    <a:gd name="connsiteX6" fmla="*/ 125416 w 729053"/>
                    <a:gd name="connsiteY6" fmla="*/ 466724 h 471487"/>
                    <a:gd name="connsiteX7" fmla="*/ 114300 w 729053"/>
                    <a:gd name="connsiteY7" fmla="*/ 250821 h 471487"/>
                    <a:gd name="connsiteX8" fmla="*/ 0 w 729053"/>
                    <a:gd name="connsiteY8" fmla="*/ 196852 h 471487"/>
                    <a:gd name="connsiteX0" fmla="*/ 0 w 676275"/>
                    <a:gd name="connsiteY0" fmla="*/ 196852 h 471487"/>
                    <a:gd name="connsiteX1" fmla="*/ 254003 w 676275"/>
                    <a:gd name="connsiteY1" fmla="*/ 0 h 471487"/>
                    <a:gd name="connsiteX2" fmla="*/ 417510 w 676275"/>
                    <a:gd name="connsiteY2" fmla="*/ 4761 h 471487"/>
                    <a:gd name="connsiteX3" fmla="*/ 676275 w 676275"/>
                    <a:gd name="connsiteY3" fmla="*/ 192090 h 471487"/>
                    <a:gd name="connsiteX4" fmla="*/ 566738 w 676275"/>
                    <a:gd name="connsiteY4" fmla="*/ 269871 h 471487"/>
                    <a:gd name="connsiteX5" fmla="*/ 593721 w 676275"/>
                    <a:gd name="connsiteY5" fmla="*/ 471487 h 471487"/>
                    <a:gd name="connsiteX6" fmla="*/ 125416 w 676275"/>
                    <a:gd name="connsiteY6" fmla="*/ 466724 h 471487"/>
                    <a:gd name="connsiteX7" fmla="*/ 114300 w 676275"/>
                    <a:gd name="connsiteY7" fmla="*/ 250821 h 471487"/>
                    <a:gd name="connsiteX8" fmla="*/ 0 w 676275"/>
                    <a:gd name="connsiteY8" fmla="*/ 196852 h 471487"/>
                    <a:gd name="connsiteX0" fmla="*/ 0 w 709613"/>
                    <a:gd name="connsiteY0" fmla="*/ 196852 h 471487"/>
                    <a:gd name="connsiteX1" fmla="*/ 254003 w 709613"/>
                    <a:gd name="connsiteY1" fmla="*/ 0 h 471487"/>
                    <a:gd name="connsiteX2" fmla="*/ 417510 w 709613"/>
                    <a:gd name="connsiteY2" fmla="*/ 4761 h 471487"/>
                    <a:gd name="connsiteX3" fmla="*/ 709613 w 709613"/>
                    <a:gd name="connsiteY3" fmla="*/ 187328 h 471487"/>
                    <a:gd name="connsiteX4" fmla="*/ 566738 w 709613"/>
                    <a:gd name="connsiteY4" fmla="*/ 269871 h 471487"/>
                    <a:gd name="connsiteX5" fmla="*/ 593721 w 709613"/>
                    <a:gd name="connsiteY5" fmla="*/ 471487 h 471487"/>
                    <a:gd name="connsiteX6" fmla="*/ 125416 w 709613"/>
                    <a:gd name="connsiteY6" fmla="*/ 466724 h 471487"/>
                    <a:gd name="connsiteX7" fmla="*/ 114300 w 709613"/>
                    <a:gd name="connsiteY7" fmla="*/ 250821 h 471487"/>
                    <a:gd name="connsiteX8" fmla="*/ 0 w 709613"/>
                    <a:gd name="connsiteY8" fmla="*/ 196852 h 471487"/>
                    <a:gd name="connsiteX0" fmla="*/ 0 w 709613"/>
                    <a:gd name="connsiteY0" fmla="*/ 196852 h 471487"/>
                    <a:gd name="connsiteX1" fmla="*/ 254003 w 709613"/>
                    <a:gd name="connsiteY1" fmla="*/ 0 h 471487"/>
                    <a:gd name="connsiteX2" fmla="*/ 417510 w 709613"/>
                    <a:gd name="connsiteY2" fmla="*/ 4761 h 471487"/>
                    <a:gd name="connsiteX3" fmla="*/ 709613 w 709613"/>
                    <a:gd name="connsiteY3" fmla="*/ 187328 h 471487"/>
                    <a:gd name="connsiteX4" fmla="*/ 566738 w 709613"/>
                    <a:gd name="connsiteY4" fmla="*/ 269871 h 471487"/>
                    <a:gd name="connsiteX5" fmla="*/ 593721 w 709613"/>
                    <a:gd name="connsiteY5" fmla="*/ 471487 h 471487"/>
                    <a:gd name="connsiteX6" fmla="*/ 125416 w 709613"/>
                    <a:gd name="connsiteY6" fmla="*/ 466724 h 471487"/>
                    <a:gd name="connsiteX7" fmla="*/ 114300 w 709613"/>
                    <a:gd name="connsiteY7" fmla="*/ 250821 h 471487"/>
                    <a:gd name="connsiteX8" fmla="*/ 0 w 709613"/>
                    <a:gd name="connsiteY8" fmla="*/ 196852 h 471487"/>
                    <a:gd name="connsiteX0" fmla="*/ 0 w 709613"/>
                    <a:gd name="connsiteY0" fmla="*/ 196852 h 471487"/>
                    <a:gd name="connsiteX1" fmla="*/ 254003 w 709613"/>
                    <a:gd name="connsiteY1" fmla="*/ 0 h 471487"/>
                    <a:gd name="connsiteX2" fmla="*/ 417510 w 709613"/>
                    <a:gd name="connsiteY2" fmla="*/ 4761 h 471487"/>
                    <a:gd name="connsiteX3" fmla="*/ 709613 w 709613"/>
                    <a:gd name="connsiteY3" fmla="*/ 187328 h 471487"/>
                    <a:gd name="connsiteX4" fmla="*/ 566738 w 709613"/>
                    <a:gd name="connsiteY4" fmla="*/ 269871 h 471487"/>
                    <a:gd name="connsiteX5" fmla="*/ 593721 w 709613"/>
                    <a:gd name="connsiteY5" fmla="*/ 471487 h 471487"/>
                    <a:gd name="connsiteX6" fmla="*/ 125416 w 709613"/>
                    <a:gd name="connsiteY6" fmla="*/ 466724 h 471487"/>
                    <a:gd name="connsiteX7" fmla="*/ 114300 w 709613"/>
                    <a:gd name="connsiteY7" fmla="*/ 250821 h 471487"/>
                    <a:gd name="connsiteX8" fmla="*/ 0 w 709613"/>
                    <a:gd name="connsiteY8" fmla="*/ 196852 h 471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09613" h="471487">
                      <a:moveTo>
                        <a:pt x="0" y="196852"/>
                      </a:moveTo>
                      <a:cubicBezTo>
                        <a:pt x="0" y="119696"/>
                        <a:pt x="176847" y="0"/>
                        <a:pt x="254003" y="0"/>
                      </a:cubicBezTo>
                      <a:cubicBezTo>
                        <a:pt x="313268" y="53974"/>
                        <a:pt x="363008" y="46037"/>
                        <a:pt x="417510" y="4761"/>
                      </a:cubicBezTo>
                      <a:cubicBezTo>
                        <a:pt x="494666" y="4761"/>
                        <a:pt x="657225" y="119697"/>
                        <a:pt x="709613" y="187328"/>
                      </a:cubicBezTo>
                      <a:cubicBezTo>
                        <a:pt x="622300" y="229130"/>
                        <a:pt x="596901" y="223307"/>
                        <a:pt x="566738" y="269871"/>
                      </a:cubicBezTo>
                      <a:cubicBezTo>
                        <a:pt x="566738" y="347027"/>
                        <a:pt x="670877" y="471487"/>
                        <a:pt x="593721" y="471487"/>
                      </a:cubicBezTo>
                      <a:cubicBezTo>
                        <a:pt x="407456" y="471487"/>
                        <a:pt x="311681" y="466724"/>
                        <a:pt x="125416" y="466724"/>
                      </a:cubicBezTo>
                      <a:cubicBezTo>
                        <a:pt x="48260" y="466724"/>
                        <a:pt x="114300" y="327977"/>
                        <a:pt x="114300" y="250821"/>
                      </a:cubicBezTo>
                      <a:lnTo>
                        <a:pt x="0" y="196852"/>
                      </a:lnTo>
                      <a:close/>
                    </a:path>
                  </a:pathLst>
                </a:custGeom>
                <a:solidFill>
                  <a:sysClr val="windowText" lastClr="000000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F1E36F00-5D9B-4C0D-9AA3-3B91CA1E8E43}"/>
                    </a:ext>
                  </a:extLst>
                </p:cNvPr>
                <p:cNvSpPr/>
                <p:nvPr/>
              </p:nvSpPr>
              <p:spPr>
                <a:xfrm>
                  <a:off x="2014504" y="3553915"/>
                  <a:ext cx="121443" cy="334485"/>
                </a:xfrm>
                <a:custGeom>
                  <a:avLst/>
                  <a:gdLst>
                    <a:gd name="connsiteX0" fmla="*/ 42862 w 121443"/>
                    <a:gd name="connsiteY0" fmla="*/ 16668 h 400050"/>
                    <a:gd name="connsiteX1" fmla="*/ 121443 w 121443"/>
                    <a:gd name="connsiteY1" fmla="*/ 0 h 400050"/>
                    <a:gd name="connsiteX2" fmla="*/ 21431 w 121443"/>
                    <a:gd name="connsiteY2" fmla="*/ 400050 h 400050"/>
                    <a:gd name="connsiteX3" fmla="*/ 0 w 121443"/>
                    <a:gd name="connsiteY3" fmla="*/ 390525 h 400050"/>
                    <a:gd name="connsiteX4" fmla="*/ 19050 w 121443"/>
                    <a:gd name="connsiteY4" fmla="*/ 335756 h 400050"/>
                    <a:gd name="connsiteX5" fmla="*/ 42862 w 121443"/>
                    <a:gd name="connsiteY5" fmla="*/ 16668 h 400050"/>
                    <a:gd name="connsiteX0" fmla="*/ 42862 w 121443"/>
                    <a:gd name="connsiteY0" fmla="*/ 16668 h 400050"/>
                    <a:gd name="connsiteX1" fmla="*/ 121443 w 121443"/>
                    <a:gd name="connsiteY1" fmla="*/ 0 h 400050"/>
                    <a:gd name="connsiteX2" fmla="*/ 21431 w 121443"/>
                    <a:gd name="connsiteY2" fmla="*/ 400050 h 400050"/>
                    <a:gd name="connsiteX3" fmla="*/ 0 w 121443"/>
                    <a:gd name="connsiteY3" fmla="*/ 390525 h 400050"/>
                    <a:gd name="connsiteX4" fmla="*/ 19050 w 121443"/>
                    <a:gd name="connsiteY4" fmla="*/ 335756 h 400050"/>
                    <a:gd name="connsiteX5" fmla="*/ 42862 w 121443"/>
                    <a:gd name="connsiteY5" fmla="*/ 16668 h 400050"/>
                    <a:gd name="connsiteX0" fmla="*/ 42862 w 121443"/>
                    <a:gd name="connsiteY0" fmla="*/ 16668 h 400050"/>
                    <a:gd name="connsiteX1" fmla="*/ 121443 w 121443"/>
                    <a:gd name="connsiteY1" fmla="*/ 0 h 400050"/>
                    <a:gd name="connsiteX2" fmla="*/ 21431 w 121443"/>
                    <a:gd name="connsiteY2" fmla="*/ 400050 h 400050"/>
                    <a:gd name="connsiteX3" fmla="*/ 0 w 121443"/>
                    <a:gd name="connsiteY3" fmla="*/ 390525 h 400050"/>
                    <a:gd name="connsiteX4" fmla="*/ 19050 w 121443"/>
                    <a:gd name="connsiteY4" fmla="*/ 335756 h 400050"/>
                    <a:gd name="connsiteX5" fmla="*/ 42862 w 121443"/>
                    <a:gd name="connsiteY5" fmla="*/ 16668 h 400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1443" h="400050">
                      <a:moveTo>
                        <a:pt x="42862" y="16668"/>
                      </a:moveTo>
                      <a:lnTo>
                        <a:pt x="121443" y="0"/>
                      </a:lnTo>
                      <a:lnTo>
                        <a:pt x="21431" y="400050"/>
                      </a:lnTo>
                      <a:lnTo>
                        <a:pt x="0" y="390525"/>
                      </a:lnTo>
                      <a:lnTo>
                        <a:pt x="19050" y="335756"/>
                      </a:lnTo>
                      <a:cubicBezTo>
                        <a:pt x="15081" y="227012"/>
                        <a:pt x="8731" y="113506"/>
                        <a:pt x="42862" y="16668"/>
                      </a:cubicBezTo>
                      <a:close/>
                    </a:path>
                  </a:pathLst>
                </a:custGeom>
                <a:solidFill>
                  <a:srgbClr val="D74664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702F0D74-2C59-4326-98B8-6CB06E27FA35}"/>
                    </a:ext>
                  </a:extLst>
                </p:cNvPr>
                <p:cNvSpPr/>
                <p:nvPr/>
              </p:nvSpPr>
              <p:spPr>
                <a:xfrm flipH="1">
                  <a:off x="2383051" y="3553915"/>
                  <a:ext cx="121443" cy="334485"/>
                </a:xfrm>
                <a:custGeom>
                  <a:avLst/>
                  <a:gdLst>
                    <a:gd name="connsiteX0" fmla="*/ 42862 w 121443"/>
                    <a:gd name="connsiteY0" fmla="*/ 16668 h 400050"/>
                    <a:gd name="connsiteX1" fmla="*/ 121443 w 121443"/>
                    <a:gd name="connsiteY1" fmla="*/ 0 h 400050"/>
                    <a:gd name="connsiteX2" fmla="*/ 21431 w 121443"/>
                    <a:gd name="connsiteY2" fmla="*/ 400050 h 400050"/>
                    <a:gd name="connsiteX3" fmla="*/ 0 w 121443"/>
                    <a:gd name="connsiteY3" fmla="*/ 390525 h 400050"/>
                    <a:gd name="connsiteX4" fmla="*/ 19050 w 121443"/>
                    <a:gd name="connsiteY4" fmla="*/ 335756 h 400050"/>
                    <a:gd name="connsiteX5" fmla="*/ 42862 w 121443"/>
                    <a:gd name="connsiteY5" fmla="*/ 16668 h 400050"/>
                    <a:gd name="connsiteX0" fmla="*/ 42862 w 121443"/>
                    <a:gd name="connsiteY0" fmla="*/ 16668 h 400050"/>
                    <a:gd name="connsiteX1" fmla="*/ 121443 w 121443"/>
                    <a:gd name="connsiteY1" fmla="*/ 0 h 400050"/>
                    <a:gd name="connsiteX2" fmla="*/ 21431 w 121443"/>
                    <a:gd name="connsiteY2" fmla="*/ 400050 h 400050"/>
                    <a:gd name="connsiteX3" fmla="*/ 0 w 121443"/>
                    <a:gd name="connsiteY3" fmla="*/ 390525 h 400050"/>
                    <a:gd name="connsiteX4" fmla="*/ 19050 w 121443"/>
                    <a:gd name="connsiteY4" fmla="*/ 335756 h 400050"/>
                    <a:gd name="connsiteX5" fmla="*/ 42862 w 121443"/>
                    <a:gd name="connsiteY5" fmla="*/ 16668 h 400050"/>
                    <a:gd name="connsiteX0" fmla="*/ 42862 w 121443"/>
                    <a:gd name="connsiteY0" fmla="*/ 16668 h 400050"/>
                    <a:gd name="connsiteX1" fmla="*/ 121443 w 121443"/>
                    <a:gd name="connsiteY1" fmla="*/ 0 h 400050"/>
                    <a:gd name="connsiteX2" fmla="*/ 21431 w 121443"/>
                    <a:gd name="connsiteY2" fmla="*/ 400050 h 400050"/>
                    <a:gd name="connsiteX3" fmla="*/ 0 w 121443"/>
                    <a:gd name="connsiteY3" fmla="*/ 390525 h 400050"/>
                    <a:gd name="connsiteX4" fmla="*/ 19050 w 121443"/>
                    <a:gd name="connsiteY4" fmla="*/ 335756 h 400050"/>
                    <a:gd name="connsiteX5" fmla="*/ 42862 w 121443"/>
                    <a:gd name="connsiteY5" fmla="*/ 16668 h 400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1443" h="400050">
                      <a:moveTo>
                        <a:pt x="42862" y="16668"/>
                      </a:moveTo>
                      <a:lnTo>
                        <a:pt x="121443" y="0"/>
                      </a:lnTo>
                      <a:lnTo>
                        <a:pt x="21431" y="400050"/>
                      </a:lnTo>
                      <a:lnTo>
                        <a:pt x="0" y="390525"/>
                      </a:lnTo>
                      <a:lnTo>
                        <a:pt x="19050" y="335756"/>
                      </a:lnTo>
                      <a:cubicBezTo>
                        <a:pt x="15081" y="227012"/>
                        <a:pt x="8731" y="113506"/>
                        <a:pt x="42862" y="16668"/>
                      </a:cubicBezTo>
                      <a:close/>
                    </a:path>
                  </a:pathLst>
                </a:custGeom>
                <a:solidFill>
                  <a:srgbClr val="D74664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40C71E1D-976D-4F4D-BC5E-7608D57F14C6}"/>
                  </a:ext>
                </a:extLst>
              </p:cNvPr>
              <p:cNvGrpSpPr/>
              <p:nvPr/>
            </p:nvGrpSpPr>
            <p:grpSpPr>
              <a:xfrm>
                <a:off x="4174222" y="4137137"/>
                <a:ext cx="1167175" cy="851629"/>
                <a:chOff x="8622854" y="2811790"/>
                <a:chExt cx="1167175" cy="851629"/>
              </a:xfrm>
            </p:grpSpPr>
            <p:sp>
              <p:nvSpPr>
                <p:cNvPr id="190" name="Oval 36">
                  <a:extLst>
                    <a:ext uri="{FF2B5EF4-FFF2-40B4-BE49-F238E27FC236}">
                      <a16:creationId xmlns:a16="http://schemas.microsoft.com/office/drawing/2014/main" id="{1FA0CF5C-09BB-492D-BA92-E00C5601E978}"/>
                    </a:ext>
                  </a:extLst>
                </p:cNvPr>
                <p:cNvSpPr/>
                <p:nvPr/>
              </p:nvSpPr>
              <p:spPr>
                <a:xfrm>
                  <a:off x="8622854" y="3255041"/>
                  <a:ext cx="170507" cy="224110"/>
                </a:xfrm>
                <a:custGeom>
                  <a:avLst/>
                  <a:gdLst>
                    <a:gd name="connsiteX0" fmla="*/ 0 w 231370"/>
                    <a:gd name="connsiteY0" fmla="*/ 101839 h 203677"/>
                    <a:gd name="connsiteX1" fmla="*/ 115685 w 231370"/>
                    <a:gd name="connsiteY1" fmla="*/ 0 h 203677"/>
                    <a:gd name="connsiteX2" fmla="*/ 231370 w 231370"/>
                    <a:gd name="connsiteY2" fmla="*/ 101839 h 203677"/>
                    <a:gd name="connsiteX3" fmla="*/ 115685 w 231370"/>
                    <a:gd name="connsiteY3" fmla="*/ 203678 h 203677"/>
                    <a:gd name="connsiteX4" fmla="*/ 0 w 231370"/>
                    <a:gd name="connsiteY4" fmla="*/ 101839 h 203677"/>
                    <a:gd name="connsiteX0" fmla="*/ 774 w 232144"/>
                    <a:gd name="connsiteY0" fmla="*/ 104220 h 206059"/>
                    <a:gd name="connsiteX1" fmla="*/ 83121 w 232144"/>
                    <a:gd name="connsiteY1" fmla="*/ 0 h 206059"/>
                    <a:gd name="connsiteX2" fmla="*/ 232144 w 232144"/>
                    <a:gd name="connsiteY2" fmla="*/ 104220 h 206059"/>
                    <a:gd name="connsiteX3" fmla="*/ 116459 w 232144"/>
                    <a:gd name="connsiteY3" fmla="*/ 206059 h 206059"/>
                    <a:gd name="connsiteX4" fmla="*/ 774 w 232144"/>
                    <a:gd name="connsiteY4" fmla="*/ 104220 h 206059"/>
                    <a:gd name="connsiteX0" fmla="*/ 2052 w 233422"/>
                    <a:gd name="connsiteY0" fmla="*/ 104220 h 217965"/>
                    <a:gd name="connsiteX1" fmla="*/ 84399 w 233422"/>
                    <a:gd name="connsiteY1" fmla="*/ 0 h 217965"/>
                    <a:gd name="connsiteX2" fmla="*/ 233422 w 233422"/>
                    <a:gd name="connsiteY2" fmla="*/ 104220 h 217965"/>
                    <a:gd name="connsiteX3" fmla="*/ 146312 w 233422"/>
                    <a:gd name="connsiteY3" fmla="*/ 217965 h 217965"/>
                    <a:gd name="connsiteX4" fmla="*/ 2052 w 233422"/>
                    <a:gd name="connsiteY4" fmla="*/ 104220 h 217965"/>
                    <a:gd name="connsiteX0" fmla="*/ 2052 w 235684"/>
                    <a:gd name="connsiteY0" fmla="*/ 104220 h 222159"/>
                    <a:gd name="connsiteX1" fmla="*/ 84399 w 235684"/>
                    <a:gd name="connsiteY1" fmla="*/ 0 h 222159"/>
                    <a:gd name="connsiteX2" fmla="*/ 233422 w 235684"/>
                    <a:gd name="connsiteY2" fmla="*/ 104220 h 222159"/>
                    <a:gd name="connsiteX3" fmla="*/ 146312 w 235684"/>
                    <a:gd name="connsiteY3" fmla="*/ 217965 h 222159"/>
                    <a:gd name="connsiteX4" fmla="*/ 2052 w 235684"/>
                    <a:gd name="connsiteY4" fmla="*/ 104220 h 222159"/>
                    <a:gd name="connsiteX0" fmla="*/ 53 w 233685"/>
                    <a:gd name="connsiteY0" fmla="*/ 104220 h 222237"/>
                    <a:gd name="connsiteX1" fmla="*/ 82400 w 233685"/>
                    <a:gd name="connsiteY1" fmla="*/ 0 h 222237"/>
                    <a:gd name="connsiteX2" fmla="*/ 231423 w 233685"/>
                    <a:gd name="connsiteY2" fmla="*/ 104220 h 222237"/>
                    <a:gd name="connsiteX3" fmla="*/ 144313 w 233685"/>
                    <a:gd name="connsiteY3" fmla="*/ 217965 h 222237"/>
                    <a:gd name="connsiteX4" fmla="*/ 53 w 233685"/>
                    <a:gd name="connsiteY4" fmla="*/ 104220 h 222237"/>
                    <a:gd name="connsiteX0" fmla="*/ 53 w 233685"/>
                    <a:gd name="connsiteY0" fmla="*/ 105451 h 223468"/>
                    <a:gd name="connsiteX1" fmla="*/ 82400 w 233685"/>
                    <a:gd name="connsiteY1" fmla="*/ 1231 h 223468"/>
                    <a:gd name="connsiteX2" fmla="*/ 231423 w 233685"/>
                    <a:gd name="connsiteY2" fmla="*/ 105451 h 223468"/>
                    <a:gd name="connsiteX3" fmla="*/ 144313 w 233685"/>
                    <a:gd name="connsiteY3" fmla="*/ 219196 h 223468"/>
                    <a:gd name="connsiteX4" fmla="*/ 53 w 233685"/>
                    <a:gd name="connsiteY4" fmla="*/ 105451 h 223468"/>
                    <a:gd name="connsiteX0" fmla="*/ 1668 w 235300"/>
                    <a:gd name="connsiteY0" fmla="*/ 105484 h 223582"/>
                    <a:gd name="connsiteX1" fmla="*/ 84015 w 235300"/>
                    <a:gd name="connsiteY1" fmla="*/ 1264 h 223582"/>
                    <a:gd name="connsiteX2" fmla="*/ 233038 w 235300"/>
                    <a:gd name="connsiteY2" fmla="*/ 105484 h 223582"/>
                    <a:gd name="connsiteX3" fmla="*/ 145928 w 235300"/>
                    <a:gd name="connsiteY3" fmla="*/ 219229 h 223582"/>
                    <a:gd name="connsiteX4" fmla="*/ 1668 w 235300"/>
                    <a:gd name="connsiteY4" fmla="*/ 105484 h 223582"/>
                    <a:gd name="connsiteX0" fmla="*/ 4973 w 238605"/>
                    <a:gd name="connsiteY0" fmla="*/ 105557 h 223827"/>
                    <a:gd name="connsiteX1" fmla="*/ 87320 w 238605"/>
                    <a:gd name="connsiteY1" fmla="*/ 1337 h 223827"/>
                    <a:gd name="connsiteX2" fmla="*/ 236343 w 238605"/>
                    <a:gd name="connsiteY2" fmla="*/ 105557 h 223827"/>
                    <a:gd name="connsiteX3" fmla="*/ 149233 w 238605"/>
                    <a:gd name="connsiteY3" fmla="*/ 219302 h 223827"/>
                    <a:gd name="connsiteX4" fmla="*/ 4973 w 238605"/>
                    <a:gd name="connsiteY4" fmla="*/ 105557 h 223827"/>
                    <a:gd name="connsiteX0" fmla="*/ 980 w 234612"/>
                    <a:gd name="connsiteY0" fmla="*/ 105682 h 224234"/>
                    <a:gd name="connsiteX1" fmla="*/ 83327 w 234612"/>
                    <a:gd name="connsiteY1" fmla="*/ 1462 h 224234"/>
                    <a:gd name="connsiteX2" fmla="*/ 232350 w 234612"/>
                    <a:gd name="connsiteY2" fmla="*/ 105682 h 224234"/>
                    <a:gd name="connsiteX3" fmla="*/ 145240 w 234612"/>
                    <a:gd name="connsiteY3" fmla="*/ 219427 h 224234"/>
                    <a:gd name="connsiteX4" fmla="*/ 980 w 234612"/>
                    <a:gd name="connsiteY4" fmla="*/ 105682 h 224234"/>
                    <a:gd name="connsiteX0" fmla="*/ 375 w 241270"/>
                    <a:gd name="connsiteY0" fmla="*/ 106604 h 217970"/>
                    <a:gd name="connsiteX1" fmla="*/ 92247 w 241270"/>
                    <a:gd name="connsiteY1" fmla="*/ 3 h 217970"/>
                    <a:gd name="connsiteX2" fmla="*/ 241270 w 241270"/>
                    <a:gd name="connsiteY2" fmla="*/ 104223 h 217970"/>
                    <a:gd name="connsiteX3" fmla="*/ 154160 w 241270"/>
                    <a:gd name="connsiteY3" fmla="*/ 217968 h 217970"/>
                    <a:gd name="connsiteX4" fmla="*/ 375 w 241270"/>
                    <a:gd name="connsiteY4" fmla="*/ 106604 h 217970"/>
                    <a:gd name="connsiteX0" fmla="*/ 1340 w 242235"/>
                    <a:gd name="connsiteY0" fmla="*/ 106604 h 217974"/>
                    <a:gd name="connsiteX1" fmla="*/ 93212 w 242235"/>
                    <a:gd name="connsiteY1" fmla="*/ 3 h 217974"/>
                    <a:gd name="connsiteX2" fmla="*/ 242235 w 242235"/>
                    <a:gd name="connsiteY2" fmla="*/ 104223 h 217974"/>
                    <a:gd name="connsiteX3" fmla="*/ 155125 w 242235"/>
                    <a:gd name="connsiteY3" fmla="*/ 217968 h 217974"/>
                    <a:gd name="connsiteX4" fmla="*/ 1340 w 242235"/>
                    <a:gd name="connsiteY4" fmla="*/ 106604 h 217974"/>
                    <a:gd name="connsiteX0" fmla="*/ 698 w 241593"/>
                    <a:gd name="connsiteY0" fmla="*/ 106604 h 217977"/>
                    <a:gd name="connsiteX1" fmla="*/ 92570 w 241593"/>
                    <a:gd name="connsiteY1" fmla="*/ 3 h 217977"/>
                    <a:gd name="connsiteX2" fmla="*/ 241593 w 241593"/>
                    <a:gd name="connsiteY2" fmla="*/ 104223 h 217977"/>
                    <a:gd name="connsiteX3" fmla="*/ 154483 w 241593"/>
                    <a:gd name="connsiteY3" fmla="*/ 217968 h 217977"/>
                    <a:gd name="connsiteX4" fmla="*/ 698 w 241593"/>
                    <a:gd name="connsiteY4" fmla="*/ 106604 h 217977"/>
                    <a:gd name="connsiteX0" fmla="*/ 674 w 241569"/>
                    <a:gd name="connsiteY0" fmla="*/ 106604 h 222658"/>
                    <a:gd name="connsiteX1" fmla="*/ 92546 w 241569"/>
                    <a:gd name="connsiteY1" fmla="*/ 3 h 222658"/>
                    <a:gd name="connsiteX2" fmla="*/ 241569 w 241569"/>
                    <a:gd name="connsiteY2" fmla="*/ 104223 h 222658"/>
                    <a:gd name="connsiteX3" fmla="*/ 154459 w 241569"/>
                    <a:gd name="connsiteY3" fmla="*/ 217968 h 222658"/>
                    <a:gd name="connsiteX4" fmla="*/ 674 w 241569"/>
                    <a:gd name="connsiteY4" fmla="*/ 106604 h 222658"/>
                    <a:gd name="connsiteX0" fmla="*/ 2825 w 243720"/>
                    <a:gd name="connsiteY0" fmla="*/ 106604 h 220761"/>
                    <a:gd name="connsiteX1" fmla="*/ 94697 w 243720"/>
                    <a:gd name="connsiteY1" fmla="*/ 3 h 220761"/>
                    <a:gd name="connsiteX2" fmla="*/ 243720 w 243720"/>
                    <a:gd name="connsiteY2" fmla="*/ 104223 h 220761"/>
                    <a:gd name="connsiteX3" fmla="*/ 156610 w 243720"/>
                    <a:gd name="connsiteY3" fmla="*/ 217968 h 220761"/>
                    <a:gd name="connsiteX4" fmla="*/ 35659 w 243720"/>
                    <a:gd name="connsiteY4" fmla="*/ 179363 h 220761"/>
                    <a:gd name="connsiteX5" fmla="*/ 2825 w 243720"/>
                    <a:gd name="connsiteY5" fmla="*/ 106604 h 220761"/>
                    <a:gd name="connsiteX0" fmla="*/ 1689 w 242584"/>
                    <a:gd name="connsiteY0" fmla="*/ 106604 h 220761"/>
                    <a:gd name="connsiteX1" fmla="*/ 93561 w 242584"/>
                    <a:gd name="connsiteY1" fmla="*/ 3 h 220761"/>
                    <a:gd name="connsiteX2" fmla="*/ 242584 w 242584"/>
                    <a:gd name="connsiteY2" fmla="*/ 104223 h 220761"/>
                    <a:gd name="connsiteX3" fmla="*/ 155474 w 242584"/>
                    <a:gd name="connsiteY3" fmla="*/ 217968 h 220761"/>
                    <a:gd name="connsiteX4" fmla="*/ 34523 w 242584"/>
                    <a:gd name="connsiteY4" fmla="*/ 179363 h 220761"/>
                    <a:gd name="connsiteX5" fmla="*/ 1689 w 242584"/>
                    <a:gd name="connsiteY5" fmla="*/ 106604 h 220761"/>
                    <a:gd name="connsiteX0" fmla="*/ 1689 w 242584"/>
                    <a:gd name="connsiteY0" fmla="*/ 108496 h 222653"/>
                    <a:gd name="connsiteX1" fmla="*/ 93561 w 242584"/>
                    <a:gd name="connsiteY1" fmla="*/ 1895 h 222653"/>
                    <a:gd name="connsiteX2" fmla="*/ 242584 w 242584"/>
                    <a:gd name="connsiteY2" fmla="*/ 106115 h 222653"/>
                    <a:gd name="connsiteX3" fmla="*/ 155474 w 242584"/>
                    <a:gd name="connsiteY3" fmla="*/ 219860 h 222653"/>
                    <a:gd name="connsiteX4" fmla="*/ 34523 w 242584"/>
                    <a:gd name="connsiteY4" fmla="*/ 181255 h 222653"/>
                    <a:gd name="connsiteX5" fmla="*/ 1689 w 242584"/>
                    <a:gd name="connsiteY5" fmla="*/ 108496 h 222653"/>
                    <a:gd name="connsiteX0" fmla="*/ 3 w 240898"/>
                    <a:gd name="connsiteY0" fmla="*/ 108583 h 222740"/>
                    <a:gd name="connsiteX1" fmla="*/ 91875 w 240898"/>
                    <a:gd name="connsiteY1" fmla="*/ 1982 h 222740"/>
                    <a:gd name="connsiteX2" fmla="*/ 240898 w 240898"/>
                    <a:gd name="connsiteY2" fmla="*/ 106202 h 222740"/>
                    <a:gd name="connsiteX3" fmla="*/ 153788 w 240898"/>
                    <a:gd name="connsiteY3" fmla="*/ 219947 h 222740"/>
                    <a:gd name="connsiteX4" fmla="*/ 32837 w 240898"/>
                    <a:gd name="connsiteY4" fmla="*/ 181342 h 222740"/>
                    <a:gd name="connsiteX5" fmla="*/ 3 w 240898"/>
                    <a:gd name="connsiteY5" fmla="*/ 108583 h 222740"/>
                    <a:gd name="connsiteX0" fmla="*/ 3 w 240898"/>
                    <a:gd name="connsiteY0" fmla="*/ 108583 h 223240"/>
                    <a:gd name="connsiteX1" fmla="*/ 91875 w 240898"/>
                    <a:gd name="connsiteY1" fmla="*/ 1982 h 223240"/>
                    <a:gd name="connsiteX2" fmla="*/ 240898 w 240898"/>
                    <a:gd name="connsiteY2" fmla="*/ 106202 h 223240"/>
                    <a:gd name="connsiteX3" fmla="*/ 153788 w 240898"/>
                    <a:gd name="connsiteY3" fmla="*/ 219947 h 223240"/>
                    <a:gd name="connsiteX4" fmla="*/ 32837 w 240898"/>
                    <a:gd name="connsiteY4" fmla="*/ 181342 h 223240"/>
                    <a:gd name="connsiteX5" fmla="*/ 3 w 240898"/>
                    <a:gd name="connsiteY5" fmla="*/ 108583 h 223240"/>
                    <a:gd name="connsiteX0" fmla="*/ 3 w 240898"/>
                    <a:gd name="connsiteY0" fmla="*/ 108583 h 226928"/>
                    <a:gd name="connsiteX1" fmla="*/ 91875 w 240898"/>
                    <a:gd name="connsiteY1" fmla="*/ 1982 h 226928"/>
                    <a:gd name="connsiteX2" fmla="*/ 240898 w 240898"/>
                    <a:gd name="connsiteY2" fmla="*/ 106202 h 226928"/>
                    <a:gd name="connsiteX3" fmla="*/ 153788 w 240898"/>
                    <a:gd name="connsiteY3" fmla="*/ 219947 h 226928"/>
                    <a:gd name="connsiteX4" fmla="*/ 32837 w 240898"/>
                    <a:gd name="connsiteY4" fmla="*/ 181342 h 226928"/>
                    <a:gd name="connsiteX5" fmla="*/ 3 w 240898"/>
                    <a:gd name="connsiteY5" fmla="*/ 108583 h 226928"/>
                    <a:gd name="connsiteX0" fmla="*/ 3 w 157835"/>
                    <a:gd name="connsiteY0" fmla="*/ 106671 h 221915"/>
                    <a:gd name="connsiteX1" fmla="*/ 91875 w 157835"/>
                    <a:gd name="connsiteY1" fmla="*/ 70 h 221915"/>
                    <a:gd name="connsiteX2" fmla="*/ 131360 w 157835"/>
                    <a:gd name="connsiteY2" fmla="*/ 94765 h 221915"/>
                    <a:gd name="connsiteX3" fmla="*/ 153788 w 157835"/>
                    <a:gd name="connsiteY3" fmla="*/ 218035 h 221915"/>
                    <a:gd name="connsiteX4" fmla="*/ 32837 w 157835"/>
                    <a:gd name="connsiteY4" fmla="*/ 179430 h 221915"/>
                    <a:gd name="connsiteX5" fmla="*/ 3 w 157835"/>
                    <a:gd name="connsiteY5" fmla="*/ 106671 h 221915"/>
                    <a:gd name="connsiteX0" fmla="*/ 3 w 170506"/>
                    <a:gd name="connsiteY0" fmla="*/ 106705 h 222098"/>
                    <a:gd name="connsiteX1" fmla="*/ 91875 w 170506"/>
                    <a:gd name="connsiteY1" fmla="*/ 104 h 222098"/>
                    <a:gd name="connsiteX2" fmla="*/ 169460 w 170506"/>
                    <a:gd name="connsiteY2" fmla="*/ 92418 h 222098"/>
                    <a:gd name="connsiteX3" fmla="*/ 153788 w 170506"/>
                    <a:gd name="connsiteY3" fmla="*/ 218069 h 222098"/>
                    <a:gd name="connsiteX4" fmla="*/ 32837 w 170506"/>
                    <a:gd name="connsiteY4" fmla="*/ 179464 h 222098"/>
                    <a:gd name="connsiteX5" fmla="*/ 3 w 170506"/>
                    <a:gd name="connsiteY5" fmla="*/ 106705 h 222098"/>
                    <a:gd name="connsiteX0" fmla="*/ 3 w 170506"/>
                    <a:gd name="connsiteY0" fmla="*/ 107369 h 222762"/>
                    <a:gd name="connsiteX1" fmla="*/ 91875 w 170506"/>
                    <a:gd name="connsiteY1" fmla="*/ 768 h 222762"/>
                    <a:gd name="connsiteX2" fmla="*/ 169460 w 170506"/>
                    <a:gd name="connsiteY2" fmla="*/ 93082 h 222762"/>
                    <a:gd name="connsiteX3" fmla="*/ 153788 w 170506"/>
                    <a:gd name="connsiteY3" fmla="*/ 218733 h 222762"/>
                    <a:gd name="connsiteX4" fmla="*/ 32837 w 170506"/>
                    <a:gd name="connsiteY4" fmla="*/ 180128 h 222762"/>
                    <a:gd name="connsiteX5" fmla="*/ 3 w 170506"/>
                    <a:gd name="connsiteY5" fmla="*/ 107369 h 222762"/>
                    <a:gd name="connsiteX0" fmla="*/ 3 w 170506"/>
                    <a:gd name="connsiteY0" fmla="*/ 107369 h 224110"/>
                    <a:gd name="connsiteX1" fmla="*/ 91875 w 170506"/>
                    <a:gd name="connsiteY1" fmla="*/ 768 h 224110"/>
                    <a:gd name="connsiteX2" fmla="*/ 169460 w 170506"/>
                    <a:gd name="connsiteY2" fmla="*/ 93082 h 224110"/>
                    <a:gd name="connsiteX3" fmla="*/ 153788 w 170506"/>
                    <a:gd name="connsiteY3" fmla="*/ 218733 h 224110"/>
                    <a:gd name="connsiteX4" fmla="*/ 32837 w 170506"/>
                    <a:gd name="connsiteY4" fmla="*/ 180128 h 224110"/>
                    <a:gd name="connsiteX5" fmla="*/ 3 w 170506"/>
                    <a:gd name="connsiteY5" fmla="*/ 107369 h 224110"/>
                    <a:gd name="connsiteX0" fmla="*/ 4 w 170507"/>
                    <a:gd name="connsiteY0" fmla="*/ 107369 h 224110"/>
                    <a:gd name="connsiteX1" fmla="*/ 91876 w 170507"/>
                    <a:gd name="connsiteY1" fmla="*/ 768 h 224110"/>
                    <a:gd name="connsiteX2" fmla="*/ 169461 w 170507"/>
                    <a:gd name="connsiteY2" fmla="*/ 93082 h 224110"/>
                    <a:gd name="connsiteX3" fmla="*/ 153789 w 170507"/>
                    <a:gd name="connsiteY3" fmla="*/ 218733 h 224110"/>
                    <a:gd name="connsiteX4" fmla="*/ 32838 w 170507"/>
                    <a:gd name="connsiteY4" fmla="*/ 180128 h 224110"/>
                    <a:gd name="connsiteX5" fmla="*/ 4 w 170507"/>
                    <a:gd name="connsiteY5" fmla="*/ 107369 h 224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0507" h="224110">
                      <a:moveTo>
                        <a:pt x="4" y="107369"/>
                      </a:moveTo>
                      <a:cubicBezTo>
                        <a:pt x="319" y="72713"/>
                        <a:pt x="37439" y="-8758"/>
                        <a:pt x="91876" y="768"/>
                      </a:cubicBezTo>
                      <a:cubicBezTo>
                        <a:pt x="146313" y="10294"/>
                        <a:pt x="169461" y="36838"/>
                        <a:pt x="169461" y="93082"/>
                      </a:cubicBezTo>
                      <a:cubicBezTo>
                        <a:pt x="169461" y="149326"/>
                        <a:pt x="176559" y="204225"/>
                        <a:pt x="153789" y="218733"/>
                      </a:cubicBezTo>
                      <a:cubicBezTo>
                        <a:pt x="131019" y="233241"/>
                        <a:pt x="75137" y="217739"/>
                        <a:pt x="32838" y="180128"/>
                      </a:cubicBezTo>
                      <a:cubicBezTo>
                        <a:pt x="16732" y="152042"/>
                        <a:pt x="-311" y="142025"/>
                        <a:pt x="4" y="107369"/>
                      </a:cubicBezTo>
                      <a:close/>
                    </a:path>
                  </a:pathLst>
                </a:custGeom>
                <a:solidFill>
                  <a:srgbClr val="E0AB79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Oval 36">
                  <a:extLst>
                    <a:ext uri="{FF2B5EF4-FFF2-40B4-BE49-F238E27FC236}">
                      <a16:creationId xmlns:a16="http://schemas.microsoft.com/office/drawing/2014/main" id="{6997FB38-F157-4AD5-BC46-C98BE4E372F5}"/>
                    </a:ext>
                  </a:extLst>
                </p:cNvPr>
                <p:cNvSpPr/>
                <p:nvPr/>
              </p:nvSpPr>
              <p:spPr>
                <a:xfrm flipH="1">
                  <a:off x="9619522" y="3236202"/>
                  <a:ext cx="170507" cy="224110"/>
                </a:xfrm>
                <a:custGeom>
                  <a:avLst/>
                  <a:gdLst>
                    <a:gd name="connsiteX0" fmla="*/ 0 w 231370"/>
                    <a:gd name="connsiteY0" fmla="*/ 101839 h 203677"/>
                    <a:gd name="connsiteX1" fmla="*/ 115685 w 231370"/>
                    <a:gd name="connsiteY1" fmla="*/ 0 h 203677"/>
                    <a:gd name="connsiteX2" fmla="*/ 231370 w 231370"/>
                    <a:gd name="connsiteY2" fmla="*/ 101839 h 203677"/>
                    <a:gd name="connsiteX3" fmla="*/ 115685 w 231370"/>
                    <a:gd name="connsiteY3" fmla="*/ 203678 h 203677"/>
                    <a:gd name="connsiteX4" fmla="*/ 0 w 231370"/>
                    <a:gd name="connsiteY4" fmla="*/ 101839 h 203677"/>
                    <a:gd name="connsiteX0" fmla="*/ 774 w 232144"/>
                    <a:gd name="connsiteY0" fmla="*/ 104220 h 206059"/>
                    <a:gd name="connsiteX1" fmla="*/ 83121 w 232144"/>
                    <a:gd name="connsiteY1" fmla="*/ 0 h 206059"/>
                    <a:gd name="connsiteX2" fmla="*/ 232144 w 232144"/>
                    <a:gd name="connsiteY2" fmla="*/ 104220 h 206059"/>
                    <a:gd name="connsiteX3" fmla="*/ 116459 w 232144"/>
                    <a:gd name="connsiteY3" fmla="*/ 206059 h 206059"/>
                    <a:gd name="connsiteX4" fmla="*/ 774 w 232144"/>
                    <a:gd name="connsiteY4" fmla="*/ 104220 h 206059"/>
                    <a:gd name="connsiteX0" fmla="*/ 2052 w 233422"/>
                    <a:gd name="connsiteY0" fmla="*/ 104220 h 217965"/>
                    <a:gd name="connsiteX1" fmla="*/ 84399 w 233422"/>
                    <a:gd name="connsiteY1" fmla="*/ 0 h 217965"/>
                    <a:gd name="connsiteX2" fmla="*/ 233422 w 233422"/>
                    <a:gd name="connsiteY2" fmla="*/ 104220 h 217965"/>
                    <a:gd name="connsiteX3" fmla="*/ 146312 w 233422"/>
                    <a:gd name="connsiteY3" fmla="*/ 217965 h 217965"/>
                    <a:gd name="connsiteX4" fmla="*/ 2052 w 233422"/>
                    <a:gd name="connsiteY4" fmla="*/ 104220 h 217965"/>
                    <a:gd name="connsiteX0" fmla="*/ 2052 w 235684"/>
                    <a:gd name="connsiteY0" fmla="*/ 104220 h 222159"/>
                    <a:gd name="connsiteX1" fmla="*/ 84399 w 235684"/>
                    <a:gd name="connsiteY1" fmla="*/ 0 h 222159"/>
                    <a:gd name="connsiteX2" fmla="*/ 233422 w 235684"/>
                    <a:gd name="connsiteY2" fmla="*/ 104220 h 222159"/>
                    <a:gd name="connsiteX3" fmla="*/ 146312 w 235684"/>
                    <a:gd name="connsiteY3" fmla="*/ 217965 h 222159"/>
                    <a:gd name="connsiteX4" fmla="*/ 2052 w 235684"/>
                    <a:gd name="connsiteY4" fmla="*/ 104220 h 222159"/>
                    <a:gd name="connsiteX0" fmla="*/ 53 w 233685"/>
                    <a:gd name="connsiteY0" fmla="*/ 104220 h 222237"/>
                    <a:gd name="connsiteX1" fmla="*/ 82400 w 233685"/>
                    <a:gd name="connsiteY1" fmla="*/ 0 h 222237"/>
                    <a:gd name="connsiteX2" fmla="*/ 231423 w 233685"/>
                    <a:gd name="connsiteY2" fmla="*/ 104220 h 222237"/>
                    <a:gd name="connsiteX3" fmla="*/ 144313 w 233685"/>
                    <a:gd name="connsiteY3" fmla="*/ 217965 h 222237"/>
                    <a:gd name="connsiteX4" fmla="*/ 53 w 233685"/>
                    <a:gd name="connsiteY4" fmla="*/ 104220 h 222237"/>
                    <a:gd name="connsiteX0" fmla="*/ 53 w 233685"/>
                    <a:gd name="connsiteY0" fmla="*/ 105451 h 223468"/>
                    <a:gd name="connsiteX1" fmla="*/ 82400 w 233685"/>
                    <a:gd name="connsiteY1" fmla="*/ 1231 h 223468"/>
                    <a:gd name="connsiteX2" fmla="*/ 231423 w 233685"/>
                    <a:gd name="connsiteY2" fmla="*/ 105451 h 223468"/>
                    <a:gd name="connsiteX3" fmla="*/ 144313 w 233685"/>
                    <a:gd name="connsiteY3" fmla="*/ 219196 h 223468"/>
                    <a:gd name="connsiteX4" fmla="*/ 53 w 233685"/>
                    <a:gd name="connsiteY4" fmla="*/ 105451 h 223468"/>
                    <a:gd name="connsiteX0" fmla="*/ 1668 w 235300"/>
                    <a:gd name="connsiteY0" fmla="*/ 105484 h 223582"/>
                    <a:gd name="connsiteX1" fmla="*/ 84015 w 235300"/>
                    <a:gd name="connsiteY1" fmla="*/ 1264 h 223582"/>
                    <a:gd name="connsiteX2" fmla="*/ 233038 w 235300"/>
                    <a:gd name="connsiteY2" fmla="*/ 105484 h 223582"/>
                    <a:gd name="connsiteX3" fmla="*/ 145928 w 235300"/>
                    <a:gd name="connsiteY3" fmla="*/ 219229 h 223582"/>
                    <a:gd name="connsiteX4" fmla="*/ 1668 w 235300"/>
                    <a:gd name="connsiteY4" fmla="*/ 105484 h 223582"/>
                    <a:gd name="connsiteX0" fmla="*/ 4973 w 238605"/>
                    <a:gd name="connsiteY0" fmla="*/ 105557 h 223827"/>
                    <a:gd name="connsiteX1" fmla="*/ 87320 w 238605"/>
                    <a:gd name="connsiteY1" fmla="*/ 1337 h 223827"/>
                    <a:gd name="connsiteX2" fmla="*/ 236343 w 238605"/>
                    <a:gd name="connsiteY2" fmla="*/ 105557 h 223827"/>
                    <a:gd name="connsiteX3" fmla="*/ 149233 w 238605"/>
                    <a:gd name="connsiteY3" fmla="*/ 219302 h 223827"/>
                    <a:gd name="connsiteX4" fmla="*/ 4973 w 238605"/>
                    <a:gd name="connsiteY4" fmla="*/ 105557 h 223827"/>
                    <a:gd name="connsiteX0" fmla="*/ 980 w 234612"/>
                    <a:gd name="connsiteY0" fmla="*/ 105682 h 224234"/>
                    <a:gd name="connsiteX1" fmla="*/ 83327 w 234612"/>
                    <a:gd name="connsiteY1" fmla="*/ 1462 h 224234"/>
                    <a:gd name="connsiteX2" fmla="*/ 232350 w 234612"/>
                    <a:gd name="connsiteY2" fmla="*/ 105682 h 224234"/>
                    <a:gd name="connsiteX3" fmla="*/ 145240 w 234612"/>
                    <a:gd name="connsiteY3" fmla="*/ 219427 h 224234"/>
                    <a:gd name="connsiteX4" fmla="*/ 980 w 234612"/>
                    <a:gd name="connsiteY4" fmla="*/ 105682 h 224234"/>
                    <a:gd name="connsiteX0" fmla="*/ 375 w 241270"/>
                    <a:gd name="connsiteY0" fmla="*/ 106604 h 217970"/>
                    <a:gd name="connsiteX1" fmla="*/ 92247 w 241270"/>
                    <a:gd name="connsiteY1" fmla="*/ 3 h 217970"/>
                    <a:gd name="connsiteX2" fmla="*/ 241270 w 241270"/>
                    <a:gd name="connsiteY2" fmla="*/ 104223 h 217970"/>
                    <a:gd name="connsiteX3" fmla="*/ 154160 w 241270"/>
                    <a:gd name="connsiteY3" fmla="*/ 217968 h 217970"/>
                    <a:gd name="connsiteX4" fmla="*/ 375 w 241270"/>
                    <a:gd name="connsiteY4" fmla="*/ 106604 h 217970"/>
                    <a:gd name="connsiteX0" fmla="*/ 1340 w 242235"/>
                    <a:gd name="connsiteY0" fmla="*/ 106604 h 217974"/>
                    <a:gd name="connsiteX1" fmla="*/ 93212 w 242235"/>
                    <a:gd name="connsiteY1" fmla="*/ 3 h 217974"/>
                    <a:gd name="connsiteX2" fmla="*/ 242235 w 242235"/>
                    <a:gd name="connsiteY2" fmla="*/ 104223 h 217974"/>
                    <a:gd name="connsiteX3" fmla="*/ 155125 w 242235"/>
                    <a:gd name="connsiteY3" fmla="*/ 217968 h 217974"/>
                    <a:gd name="connsiteX4" fmla="*/ 1340 w 242235"/>
                    <a:gd name="connsiteY4" fmla="*/ 106604 h 217974"/>
                    <a:gd name="connsiteX0" fmla="*/ 698 w 241593"/>
                    <a:gd name="connsiteY0" fmla="*/ 106604 h 217977"/>
                    <a:gd name="connsiteX1" fmla="*/ 92570 w 241593"/>
                    <a:gd name="connsiteY1" fmla="*/ 3 h 217977"/>
                    <a:gd name="connsiteX2" fmla="*/ 241593 w 241593"/>
                    <a:gd name="connsiteY2" fmla="*/ 104223 h 217977"/>
                    <a:gd name="connsiteX3" fmla="*/ 154483 w 241593"/>
                    <a:gd name="connsiteY3" fmla="*/ 217968 h 217977"/>
                    <a:gd name="connsiteX4" fmla="*/ 698 w 241593"/>
                    <a:gd name="connsiteY4" fmla="*/ 106604 h 217977"/>
                    <a:gd name="connsiteX0" fmla="*/ 674 w 241569"/>
                    <a:gd name="connsiteY0" fmla="*/ 106604 h 222658"/>
                    <a:gd name="connsiteX1" fmla="*/ 92546 w 241569"/>
                    <a:gd name="connsiteY1" fmla="*/ 3 h 222658"/>
                    <a:gd name="connsiteX2" fmla="*/ 241569 w 241569"/>
                    <a:gd name="connsiteY2" fmla="*/ 104223 h 222658"/>
                    <a:gd name="connsiteX3" fmla="*/ 154459 w 241569"/>
                    <a:gd name="connsiteY3" fmla="*/ 217968 h 222658"/>
                    <a:gd name="connsiteX4" fmla="*/ 674 w 241569"/>
                    <a:gd name="connsiteY4" fmla="*/ 106604 h 222658"/>
                    <a:gd name="connsiteX0" fmla="*/ 2825 w 243720"/>
                    <a:gd name="connsiteY0" fmla="*/ 106604 h 220761"/>
                    <a:gd name="connsiteX1" fmla="*/ 94697 w 243720"/>
                    <a:gd name="connsiteY1" fmla="*/ 3 h 220761"/>
                    <a:gd name="connsiteX2" fmla="*/ 243720 w 243720"/>
                    <a:gd name="connsiteY2" fmla="*/ 104223 h 220761"/>
                    <a:gd name="connsiteX3" fmla="*/ 156610 w 243720"/>
                    <a:gd name="connsiteY3" fmla="*/ 217968 h 220761"/>
                    <a:gd name="connsiteX4" fmla="*/ 35659 w 243720"/>
                    <a:gd name="connsiteY4" fmla="*/ 179363 h 220761"/>
                    <a:gd name="connsiteX5" fmla="*/ 2825 w 243720"/>
                    <a:gd name="connsiteY5" fmla="*/ 106604 h 220761"/>
                    <a:gd name="connsiteX0" fmla="*/ 1689 w 242584"/>
                    <a:gd name="connsiteY0" fmla="*/ 106604 h 220761"/>
                    <a:gd name="connsiteX1" fmla="*/ 93561 w 242584"/>
                    <a:gd name="connsiteY1" fmla="*/ 3 h 220761"/>
                    <a:gd name="connsiteX2" fmla="*/ 242584 w 242584"/>
                    <a:gd name="connsiteY2" fmla="*/ 104223 h 220761"/>
                    <a:gd name="connsiteX3" fmla="*/ 155474 w 242584"/>
                    <a:gd name="connsiteY3" fmla="*/ 217968 h 220761"/>
                    <a:gd name="connsiteX4" fmla="*/ 34523 w 242584"/>
                    <a:gd name="connsiteY4" fmla="*/ 179363 h 220761"/>
                    <a:gd name="connsiteX5" fmla="*/ 1689 w 242584"/>
                    <a:gd name="connsiteY5" fmla="*/ 106604 h 220761"/>
                    <a:gd name="connsiteX0" fmla="*/ 1689 w 242584"/>
                    <a:gd name="connsiteY0" fmla="*/ 108496 h 222653"/>
                    <a:gd name="connsiteX1" fmla="*/ 93561 w 242584"/>
                    <a:gd name="connsiteY1" fmla="*/ 1895 h 222653"/>
                    <a:gd name="connsiteX2" fmla="*/ 242584 w 242584"/>
                    <a:gd name="connsiteY2" fmla="*/ 106115 h 222653"/>
                    <a:gd name="connsiteX3" fmla="*/ 155474 w 242584"/>
                    <a:gd name="connsiteY3" fmla="*/ 219860 h 222653"/>
                    <a:gd name="connsiteX4" fmla="*/ 34523 w 242584"/>
                    <a:gd name="connsiteY4" fmla="*/ 181255 h 222653"/>
                    <a:gd name="connsiteX5" fmla="*/ 1689 w 242584"/>
                    <a:gd name="connsiteY5" fmla="*/ 108496 h 222653"/>
                    <a:gd name="connsiteX0" fmla="*/ 3 w 240898"/>
                    <a:gd name="connsiteY0" fmla="*/ 108583 h 222740"/>
                    <a:gd name="connsiteX1" fmla="*/ 91875 w 240898"/>
                    <a:gd name="connsiteY1" fmla="*/ 1982 h 222740"/>
                    <a:gd name="connsiteX2" fmla="*/ 240898 w 240898"/>
                    <a:gd name="connsiteY2" fmla="*/ 106202 h 222740"/>
                    <a:gd name="connsiteX3" fmla="*/ 153788 w 240898"/>
                    <a:gd name="connsiteY3" fmla="*/ 219947 h 222740"/>
                    <a:gd name="connsiteX4" fmla="*/ 32837 w 240898"/>
                    <a:gd name="connsiteY4" fmla="*/ 181342 h 222740"/>
                    <a:gd name="connsiteX5" fmla="*/ 3 w 240898"/>
                    <a:gd name="connsiteY5" fmla="*/ 108583 h 222740"/>
                    <a:gd name="connsiteX0" fmla="*/ 3 w 240898"/>
                    <a:gd name="connsiteY0" fmla="*/ 108583 h 223240"/>
                    <a:gd name="connsiteX1" fmla="*/ 91875 w 240898"/>
                    <a:gd name="connsiteY1" fmla="*/ 1982 h 223240"/>
                    <a:gd name="connsiteX2" fmla="*/ 240898 w 240898"/>
                    <a:gd name="connsiteY2" fmla="*/ 106202 h 223240"/>
                    <a:gd name="connsiteX3" fmla="*/ 153788 w 240898"/>
                    <a:gd name="connsiteY3" fmla="*/ 219947 h 223240"/>
                    <a:gd name="connsiteX4" fmla="*/ 32837 w 240898"/>
                    <a:gd name="connsiteY4" fmla="*/ 181342 h 223240"/>
                    <a:gd name="connsiteX5" fmla="*/ 3 w 240898"/>
                    <a:gd name="connsiteY5" fmla="*/ 108583 h 223240"/>
                    <a:gd name="connsiteX0" fmla="*/ 3 w 240898"/>
                    <a:gd name="connsiteY0" fmla="*/ 108583 h 226928"/>
                    <a:gd name="connsiteX1" fmla="*/ 91875 w 240898"/>
                    <a:gd name="connsiteY1" fmla="*/ 1982 h 226928"/>
                    <a:gd name="connsiteX2" fmla="*/ 240898 w 240898"/>
                    <a:gd name="connsiteY2" fmla="*/ 106202 h 226928"/>
                    <a:gd name="connsiteX3" fmla="*/ 153788 w 240898"/>
                    <a:gd name="connsiteY3" fmla="*/ 219947 h 226928"/>
                    <a:gd name="connsiteX4" fmla="*/ 32837 w 240898"/>
                    <a:gd name="connsiteY4" fmla="*/ 181342 h 226928"/>
                    <a:gd name="connsiteX5" fmla="*/ 3 w 240898"/>
                    <a:gd name="connsiteY5" fmla="*/ 108583 h 226928"/>
                    <a:gd name="connsiteX0" fmla="*/ 3 w 157835"/>
                    <a:gd name="connsiteY0" fmla="*/ 106671 h 221915"/>
                    <a:gd name="connsiteX1" fmla="*/ 91875 w 157835"/>
                    <a:gd name="connsiteY1" fmla="*/ 70 h 221915"/>
                    <a:gd name="connsiteX2" fmla="*/ 131360 w 157835"/>
                    <a:gd name="connsiteY2" fmla="*/ 94765 h 221915"/>
                    <a:gd name="connsiteX3" fmla="*/ 153788 w 157835"/>
                    <a:gd name="connsiteY3" fmla="*/ 218035 h 221915"/>
                    <a:gd name="connsiteX4" fmla="*/ 32837 w 157835"/>
                    <a:gd name="connsiteY4" fmla="*/ 179430 h 221915"/>
                    <a:gd name="connsiteX5" fmla="*/ 3 w 157835"/>
                    <a:gd name="connsiteY5" fmla="*/ 106671 h 221915"/>
                    <a:gd name="connsiteX0" fmla="*/ 3 w 170506"/>
                    <a:gd name="connsiteY0" fmla="*/ 106705 h 222098"/>
                    <a:gd name="connsiteX1" fmla="*/ 91875 w 170506"/>
                    <a:gd name="connsiteY1" fmla="*/ 104 h 222098"/>
                    <a:gd name="connsiteX2" fmla="*/ 169460 w 170506"/>
                    <a:gd name="connsiteY2" fmla="*/ 92418 h 222098"/>
                    <a:gd name="connsiteX3" fmla="*/ 153788 w 170506"/>
                    <a:gd name="connsiteY3" fmla="*/ 218069 h 222098"/>
                    <a:gd name="connsiteX4" fmla="*/ 32837 w 170506"/>
                    <a:gd name="connsiteY4" fmla="*/ 179464 h 222098"/>
                    <a:gd name="connsiteX5" fmla="*/ 3 w 170506"/>
                    <a:gd name="connsiteY5" fmla="*/ 106705 h 222098"/>
                    <a:gd name="connsiteX0" fmla="*/ 3 w 170506"/>
                    <a:gd name="connsiteY0" fmla="*/ 107369 h 222762"/>
                    <a:gd name="connsiteX1" fmla="*/ 91875 w 170506"/>
                    <a:gd name="connsiteY1" fmla="*/ 768 h 222762"/>
                    <a:gd name="connsiteX2" fmla="*/ 169460 w 170506"/>
                    <a:gd name="connsiteY2" fmla="*/ 93082 h 222762"/>
                    <a:gd name="connsiteX3" fmla="*/ 153788 w 170506"/>
                    <a:gd name="connsiteY3" fmla="*/ 218733 h 222762"/>
                    <a:gd name="connsiteX4" fmla="*/ 32837 w 170506"/>
                    <a:gd name="connsiteY4" fmla="*/ 180128 h 222762"/>
                    <a:gd name="connsiteX5" fmla="*/ 3 w 170506"/>
                    <a:gd name="connsiteY5" fmla="*/ 107369 h 222762"/>
                    <a:gd name="connsiteX0" fmla="*/ 3 w 170506"/>
                    <a:gd name="connsiteY0" fmla="*/ 107369 h 224110"/>
                    <a:gd name="connsiteX1" fmla="*/ 91875 w 170506"/>
                    <a:gd name="connsiteY1" fmla="*/ 768 h 224110"/>
                    <a:gd name="connsiteX2" fmla="*/ 169460 w 170506"/>
                    <a:gd name="connsiteY2" fmla="*/ 93082 h 224110"/>
                    <a:gd name="connsiteX3" fmla="*/ 153788 w 170506"/>
                    <a:gd name="connsiteY3" fmla="*/ 218733 h 224110"/>
                    <a:gd name="connsiteX4" fmla="*/ 32837 w 170506"/>
                    <a:gd name="connsiteY4" fmla="*/ 180128 h 224110"/>
                    <a:gd name="connsiteX5" fmla="*/ 3 w 170506"/>
                    <a:gd name="connsiteY5" fmla="*/ 107369 h 224110"/>
                    <a:gd name="connsiteX0" fmla="*/ 4 w 170507"/>
                    <a:gd name="connsiteY0" fmla="*/ 107369 h 224110"/>
                    <a:gd name="connsiteX1" fmla="*/ 91876 w 170507"/>
                    <a:gd name="connsiteY1" fmla="*/ 768 h 224110"/>
                    <a:gd name="connsiteX2" fmla="*/ 169461 w 170507"/>
                    <a:gd name="connsiteY2" fmla="*/ 93082 h 224110"/>
                    <a:gd name="connsiteX3" fmla="*/ 153789 w 170507"/>
                    <a:gd name="connsiteY3" fmla="*/ 218733 h 224110"/>
                    <a:gd name="connsiteX4" fmla="*/ 32838 w 170507"/>
                    <a:gd name="connsiteY4" fmla="*/ 180128 h 224110"/>
                    <a:gd name="connsiteX5" fmla="*/ 4 w 170507"/>
                    <a:gd name="connsiteY5" fmla="*/ 107369 h 224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0507" h="224110">
                      <a:moveTo>
                        <a:pt x="4" y="107369"/>
                      </a:moveTo>
                      <a:cubicBezTo>
                        <a:pt x="319" y="72713"/>
                        <a:pt x="37439" y="-8758"/>
                        <a:pt x="91876" y="768"/>
                      </a:cubicBezTo>
                      <a:cubicBezTo>
                        <a:pt x="146313" y="10294"/>
                        <a:pt x="169461" y="36838"/>
                        <a:pt x="169461" y="93082"/>
                      </a:cubicBezTo>
                      <a:cubicBezTo>
                        <a:pt x="169461" y="149326"/>
                        <a:pt x="176559" y="204225"/>
                        <a:pt x="153789" y="218733"/>
                      </a:cubicBezTo>
                      <a:cubicBezTo>
                        <a:pt x="131019" y="233241"/>
                        <a:pt x="75137" y="217739"/>
                        <a:pt x="32838" y="180128"/>
                      </a:cubicBezTo>
                      <a:cubicBezTo>
                        <a:pt x="16732" y="152042"/>
                        <a:pt x="-311" y="142025"/>
                        <a:pt x="4" y="107369"/>
                      </a:cubicBezTo>
                      <a:close/>
                    </a:path>
                  </a:pathLst>
                </a:custGeom>
                <a:solidFill>
                  <a:srgbClr val="E0AB79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Oval 33">
                  <a:extLst>
                    <a:ext uri="{FF2B5EF4-FFF2-40B4-BE49-F238E27FC236}">
                      <a16:creationId xmlns:a16="http://schemas.microsoft.com/office/drawing/2014/main" id="{6071C782-05A4-46B6-B22B-A32A54F9CD52}"/>
                    </a:ext>
                  </a:extLst>
                </p:cNvPr>
                <p:cNvSpPr/>
                <p:nvPr/>
              </p:nvSpPr>
              <p:spPr>
                <a:xfrm>
                  <a:off x="8703886" y="2811790"/>
                  <a:ext cx="990601" cy="851629"/>
                </a:xfrm>
                <a:custGeom>
                  <a:avLst/>
                  <a:gdLst>
                    <a:gd name="connsiteX0" fmla="*/ 0 w 990600"/>
                    <a:gd name="connsiteY0" fmla="*/ 411509 h 823018"/>
                    <a:gd name="connsiteX1" fmla="*/ 495300 w 990600"/>
                    <a:gd name="connsiteY1" fmla="*/ 0 h 823018"/>
                    <a:gd name="connsiteX2" fmla="*/ 990600 w 990600"/>
                    <a:gd name="connsiteY2" fmla="*/ 411509 h 823018"/>
                    <a:gd name="connsiteX3" fmla="*/ 495300 w 990600"/>
                    <a:gd name="connsiteY3" fmla="*/ 823018 h 823018"/>
                    <a:gd name="connsiteX4" fmla="*/ 0 w 990600"/>
                    <a:gd name="connsiteY4" fmla="*/ 411509 h 823018"/>
                    <a:gd name="connsiteX0" fmla="*/ 0 w 990600"/>
                    <a:gd name="connsiteY0" fmla="*/ 411509 h 829292"/>
                    <a:gd name="connsiteX1" fmla="*/ 495300 w 990600"/>
                    <a:gd name="connsiteY1" fmla="*/ 0 h 829292"/>
                    <a:gd name="connsiteX2" fmla="*/ 990600 w 990600"/>
                    <a:gd name="connsiteY2" fmla="*/ 411509 h 829292"/>
                    <a:gd name="connsiteX3" fmla="*/ 495300 w 990600"/>
                    <a:gd name="connsiteY3" fmla="*/ 823018 h 829292"/>
                    <a:gd name="connsiteX4" fmla="*/ 0 w 990600"/>
                    <a:gd name="connsiteY4" fmla="*/ 411509 h 829292"/>
                    <a:gd name="connsiteX0" fmla="*/ 0 w 990600"/>
                    <a:gd name="connsiteY0" fmla="*/ 411509 h 823986"/>
                    <a:gd name="connsiteX1" fmla="*/ 495300 w 990600"/>
                    <a:gd name="connsiteY1" fmla="*/ 0 h 823986"/>
                    <a:gd name="connsiteX2" fmla="*/ 990600 w 990600"/>
                    <a:gd name="connsiteY2" fmla="*/ 411509 h 823986"/>
                    <a:gd name="connsiteX3" fmla="*/ 495300 w 990600"/>
                    <a:gd name="connsiteY3" fmla="*/ 823018 h 823986"/>
                    <a:gd name="connsiteX4" fmla="*/ 0 w 990600"/>
                    <a:gd name="connsiteY4" fmla="*/ 411509 h 823986"/>
                    <a:gd name="connsiteX0" fmla="*/ 0 w 990600"/>
                    <a:gd name="connsiteY0" fmla="*/ 411509 h 845332"/>
                    <a:gd name="connsiteX1" fmla="*/ 495300 w 990600"/>
                    <a:gd name="connsiteY1" fmla="*/ 0 h 845332"/>
                    <a:gd name="connsiteX2" fmla="*/ 990600 w 990600"/>
                    <a:gd name="connsiteY2" fmla="*/ 411509 h 845332"/>
                    <a:gd name="connsiteX3" fmla="*/ 495300 w 990600"/>
                    <a:gd name="connsiteY3" fmla="*/ 844450 h 845332"/>
                    <a:gd name="connsiteX4" fmla="*/ 0 w 990600"/>
                    <a:gd name="connsiteY4" fmla="*/ 411509 h 845332"/>
                    <a:gd name="connsiteX0" fmla="*/ 0 w 990600"/>
                    <a:gd name="connsiteY0" fmla="*/ 411509 h 844470"/>
                    <a:gd name="connsiteX1" fmla="*/ 495300 w 990600"/>
                    <a:gd name="connsiteY1" fmla="*/ 0 h 844470"/>
                    <a:gd name="connsiteX2" fmla="*/ 990600 w 990600"/>
                    <a:gd name="connsiteY2" fmla="*/ 411509 h 844470"/>
                    <a:gd name="connsiteX3" fmla="*/ 495300 w 990600"/>
                    <a:gd name="connsiteY3" fmla="*/ 844450 h 844470"/>
                    <a:gd name="connsiteX4" fmla="*/ 0 w 990600"/>
                    <a:gd name="connsiteY4" fmla="*/ 411509 h 844470"/>
                    <a:gd name="connsiteX0" fmla="*/ 1 w 990601"/>
                    <a:gd name="connsiteY0" fmla="*/ 418653 h 851614"/>
                    <a:gd name="connsiteX1" fmla="*/ 497682 w 990601"/>
                    <a:gd name="connsiteY1" fmla="*/ 0 h 851614"/>
                    <a:gd name="connsiteX2" fmla="*/ 990601 w 990601"/>
                    <a:gd name="connsiteY2" fmla="*/ 418653 h 851614"/>
                    <a:gd name="connsiteX3" fmla="*/ 495301 w 990601"/>
                    <a:gd name="connsiteY3" fmla="*/ 851594 h 851614"/>
                    <a:gd name="connsiteX4" fmla="*/ 1 w 990601"/>
                    <a:gd name="connsiteY4" fmla="*/ 418653 h 851614"/>
                    <a:gd name="connsiteX0" fmla="*/ 1 w 990601"/>
                    <a:gd name="connsiteY0" fmla="*/ 418653 h 851614"/>
                    <a:gd name="connsiteX1" fmla="*/ 497682 w 990601"/>
                    <a:gd name="connsiteY1" fmla="*/ 0 h 851614"/>
                    <a:gd name="connsiteX2" fmla="*/ 990601 w 990601"/>
                    <a:gd name="connsiteY2" fmla="*/ 418653 h 851614"/>
                    <a:gd name="connsiteX3" fmla="*/ 495301 w 990601"/>
                    <a:gd name="connsiteY3" fmla="*/ 851594 h 851614"/>
                    <a:gd name="connsiteX4" fmla="*/ 1 w 990601"/>
                    <a:gd name="connsiteY4" fmla="*/ 418653 h 851614"/>
                    <a:gd name="connsiteX0" fmla="*/ 1 w 990601"/>
                    <a:gd name="connsiteY0" fmla="*/ 418668 h 851629"/>
                    <a:gd name="connsiteX1" fmla="*/ 497682 w 990601"/>
                    <a:gd name="connsiteY1" fmla="*/ 15 h 851629"/>
                    <a:gd name="connsiteX2" fmla="*/ 990601 w 990601"/>
                    <a:gd name="connsiteY2" fmla="*/ 418668 h 851629"/>
                    <a:gd name="connsiteX3" fmla="*/ 495301 w 990601"/>
                    <a:gd name="connsiteY3" fmla="*/ 851609 h 851629"/>
                    <a:gd name="connsiteX4" fmla="*/ 1 w 990601"/>
                    <a:gd name="connsiteY4" fmla="*/ 418668 h 85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90601" h="851629">
                      <a:moveTo>
                        <a:pt x="1" y="418668"/>
                      </a:moveTo>
                      <a:cubicBezTo>
                        <a:pt x="398" y="276736"/>
                        <a:pt x="97929" y="-2366"/>
                        <a:pt x="497682" y="15"/>
                      </a:cubicBezTo>
                      <a:cubicBezTo>
                        <a:pt x="897435" y="2396"/>
                        <a:pt x="990601" y="191398"/>
                        <a:pt x="990601" y="418668"/>
                      </a:cubicBezTo>
                      <a:cubicBezTo>
                        <a:pt x="990601" y="645938"/>
                        <a:pt x="873623" y="853991"/>
                        <a:pt x="495301" y="851609"/>
                      </a:cubicBezTo>
                      <a:cubicBezTo>
                        <a:pt x="116979" y="849227"/>
                        <a:pt x="-396" y="560600"/>
                        <a:pt x="1" y="418668"/>
                      </a:cubicBezTo>
                      <a:close/>
                    </a:path>
                  </a:pathLst>
                </a:custGeom>
                <a:solidFill>
                  <a:srgbClr val="E0AB79"/>
                </a:solidFill>
                <a:ln w="6350" cap="flat" cmpd="sng" algn="ctr">
                  <a:noFill/>
                  <a:prstDash val="solid"/>
                  <a:miter lim="800000"/>
                </a:ln>
                <a:effectLst>
                  <a:outerShdw blurRad="25400" dist="25400" dir="5400000" algn="t" rotWithShape="0">
                    <a:srgbClr val="DA9E6F">
                      <a:alpha val="56000"/>
                    </a:srgbClr>
                  </a:outerShdw>
                </a:effectLst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6" name="Teardrop 175">
                <a:extLst>
                  <a:ext uri="{FF2B5EF4-FFF2-40B4-BE49-F238E27FC236}">
                    <a16:creationId xmlns:a16="http://schemas.microsoft.com/office/drawing/2014/main" id="{8EF97027-F076-4FC2-BC0F-4CC25B973996}"/>
                  </a:ext>
                </a:extLst>
              </p:cNvPr>
              <p:cNvSpPr/>
              <p:nvPr/>
            </p:nvSpPr>
            <p:spPr>
              <a:xfrm rot="16200000">
                <a:off x="4733694" y="4649215"/>
                <a:ext cx="58597" cy="45719"/>
              </a:xfrm>
              <a:prstGeom prst="teardrop">
                <a:avLst/>
              </a:prstGeom>
              <a:solidFill>
                <a:srgbClr val="F5AE7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Moon 176">
                <a:extLst>
                  <a:ext uri="{FF2B5EF4-FFF2-40B4-BE49-F238E27FC236}">
                    <a16:creationId xmlns:a16="http://schemas.microsoft.com/office/drawing/2014/main" id="{4EA8A5F2-40DD-4541-9C4B-2365237F95B3}"/>
                  </a:ext>
                </a:extLst>
              </p:cNvPr>
              <p:cNvSpPr/>
              <p:nvPr/>
            </p:nvSpPr>
            <p:spPr>
              <a:xfrm rot="16200000">
                <a:off x="4699504" y="4732271"/>
                <a:ext cx="85297" cy="117302"/>
              </a:xfrm>
              <a:prstGeom prst="moon">
                <a:avLst>
                  <a:gd name="adj" fmla="val 47096"/>
                </a:avLst>
              </a:prstGeom>
              <a:solidFill>
                <a:srgbClr val="824E1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D701F0E3-3172-47A6-858B-9FE7F4E545A2}"/>
                  </a:ext>
                </a:extLst>
              </p:cNvPr>
              <p:cNvGrpSpPr/>
              <p:nvPr/>
            </p:nvGrpSpPr>
            <p:grpSpPr>
              <a:xfrm>
                <a:off x="4544513" y="4415799"/>
                <a:ext cx="455745" cy="187081"/>
                <a:chOff x="7261929" y="1088663"/>
                <a:chExt cx="455745" cy="187081"/>
              </a:xfrm>
            </p:grpSpPr>
            <p:sp>
              <p:nvSpPr>
                <p:cNvPr id="180" name="Oval 179">
                  <a:extLst>
                    <a:ext uri="{FF2B5EF4-FFF2-40B4-BE49-F238E27FC236}">
                      <a16:creationId xmlns:a16="http://schemas.microsoft.com/office/drawing/2014/main" id="{8F4E7D73-28E8-45AD-9AF6-32BBC7D676B3}"/>
                    </a:ext>
                  </a:extLst>
                </p:cNvPr>
                <p:cNvSpPr/>
                <p:nvPr/>
              </p:nvSpPr>
              <p:spPr>
                <a:xfrm>
                  <a:off x="7282873" y="1122431"/>
                  <a:ext cx="148651" cy="150216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Oval 180">
                  <a:extLst>
                    <a:ext uri="{FF2B5EF4-FFF2-40B4-BE49-F238E27FC236}">
                      <a16:creationId xmlns:a16="http://schemas.microsoft.com/office/drawing/2014/main" id="{E42C2F83-53A2-410A-8ED4-C5CC1713521C}"/>
                    </a:ext>
                  </a:extLst>
                </p:cNvPr>
                <p:cNvSpPr/>
                <p:nvPr/>
              </p:nvSpPr>
              <p:spPr>
                <a:xfrm>
                  <a:off x="7323144" y="1159286"/>
                  <a:ext cx="62116" cy="62769"/>
                </a:xfrm>
                <a:prstGeom prst="ellipse">
                  <a:avLst/>
                </a:prstGeom>
                <a:solidFill>
                  <a:srgbClr val="4B14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Oval 181">
                  <a:extLst>
                    <a:ext uri="{FF2B5EF4-FFF2-40B4-BE49-F238E27FC236}">
                      <a16:creationId xmlns:a16="http://schemas.microsoft.com/office/drawing/2014/main" id="{F1A7A120-2E8F-4888-99C4-CD29C5B39B47}"/>
                    </a:ext>
                  </a:extLst>
                </p:cNvPr>
                <p:cNvSpPr/>
                <p:nvPr/>
              </p:nvSpPr>
              <p:spPr>
                <a:xfrm>
                  <a:off x="7330250" y="1169280"/>
                  <a:ext cx="26948" cy="27231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Oval 182">
                  <a:extLst>
                    <a:ext uri="{FF2B5EF4-FFF2-40B4-BE49-F238E27FC236}">
                      <a16:creationId xmlns:a16="http://schemas.microsoft.com/office/drawing/2014/main" id="{8073D9E9-70BA-44B2-AA20-06DE3D69A483}"/>
                    </a:ext>
                  </a:extLst>
                </p:cNvPr>
                <p:cNvSpPr/>
                <p:nvPr/>
              </p:nvSpPr>
              <p:spPr>
                <a:xfrm>
                  <a:off x="7357198" y="1194529"/>
                  <a:ext cx="18688" cy="18885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84" name="Picture 183">
                  <a:extLst>
                    <a:ext uri="{FF2B5EF4-FFF2-40B4-BE49-F238E27FC236}">
                      <a16:creationId xmlns:a16="http://schemas.microsoft.com/office/drawing/2014/main" id="{CF636708-8ADB-4272-BF92-6D99A854CC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20463960">
                  <a:off x="7261929" y="1088663"/>
                  <a:ext cx="77928" cy="47623"/>
                </a:xfrm>
                <a:prstGeom prst="rect">
                  <a:avLst/>
                </a:prstGeom>
              </p:spPr>
            </p:pic>
            <p:sp>
              <p:nvSpPr>
                <p:cNvPr id="185" name="Oval 184">
                  <a:extLst>
                    <a:ext uri="{FF2B5EF4-FFF2-40B4-BE49-F238E27FC236}">
                      <a16:creationId xmlns:a16="http://schemas.microsoft.com/office/drawing/2014/main" id="{B7DE844E-F0F4-48F7-9643-EE6511D0D0CA}"/>
                    </a:ext>
                  </a:extLst>
                </p:cNvPr>
                <p:cNvSpPr/>
                <p:nvPr/>
              </p:nvSpPr>
              <p:spPr>
                <a:xfrm flipH="1">
                  <a:off x="7548079" y="1125528"/>
                  <a:ext cx="148651" cy="150216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Oval 185">
                  <a:extLst>
                    <a:ext uri="{FF2B5EF4-FFF2-40B4-BE49-F238E27FC236}">
                      <a16:creationId xmlns:a16="http://schemas.microsoft.com/office/drawing/2014/main" id="{F16C53E5-D896-4EA9-8ACC-C2C4E8A85978}"/>
                    </a:ext>
                  </a:extLst>
                </p:cNvPr>
                <p:cNvSpPr/>
                <p:nvPr/>
              </p:nvSpPr>
              <p:spPr>
                <a:xfrm flipH="1">
                  <a:off x="7594343" y="1162383"/>
                  <a:ext cx="62116" cy="62769"/>
                </a:xfrm>
                <a:prstGeom prst="ellipse">
                  <a:avLst/>
                </a:prstGeom>
                <a:solidFill>
                  <a:srgbClr val="4B14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Oval 186">
                  <a:extLst>
                    <a:ext uri="{FF2B5EF4-FFF2-40B4-BE49-F238E27FC236}">
                      <a16:creationId xmlns:a16="http://schemas.microsoft.com/office/drawing/2014/main" id="{795D7552-F692-471A-BE7C-CE5AED2988F8}"/>
                    </a:ext>
                  </a:extLst>
                </p:cNvPr>
                <p:cNvSpPr/>
                <p:nvPr/>
              </p:nvSpPr>
              <p:spPr>
                <a:xfrm flipH="1">
                  <a:off x="7622405" y="1172377"/>
                  <a:ext cx="26948" cy="27231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Oval 187">
                  <a:extLst>
                    <a:ext uri="{FF2B5EF4-FFF2-40B4-BE49-F238E27FC236}">
                      <a16:creationId xmlns:a16="http://schemas.microsoft.com/office/drawing/2014/main" id="{1332E1DB-68F1-4462-B12F-F5901EE8C366}"/>
                    </a:ext>
                  </a:extLst>
                </p:cNvPr>
                <p:cNvSpPr/>
                <p:nvPr/>
              </p:nvSpPr>
              <p:spPr>
                <a:xfrm flipH="1">
                  <a:off x="7603717" y="1197626"/>
                  <a:ext cx="18688" cy="18885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89" name="Picture 188">
                  <a:extLst>
                    <a:ext uri="{FF2B5EF4-FFF2-40B4-BE49-F238E27FC236}">
                      <a16:creationId xmlns:a16="http://schemas.microsoft.com/office/drawing/2014/main" id="{D7141731-39FD-4F9A-9309-C4EAE65807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136040" flipH="1">
                  <a:off x="7639746" y="1091760"/>
                  <a:ext cx="77928" cy="47623"/>
                </a:xfrm>
                <a:prstGeom prst="rect">
                  <a:avLst/>
                </a:prstGeom>
              </p:spPr>
            </p:pic>
          </p:grpSp>
          <p:sp>
            <p:nvSpPr>
              <p:cNvPr id="179" name="Oval 1">
                <a:extLst>
                  <a:ext uri="{FF2B5EF4-FFF2-40B4-BE49-F238E27FC236}">
                    <a16:creationId xmlns:a16="http://schemas.microsoft.com/office/drawing/2014/main" id="{04653C2A-7792-423E-9642-E2B899C3E047}"/>
                  </a:ext>
                </a:extLst>
              </p:cNvPr>
              <p:cNvSpPr/>
              <p:nvPr/>
            </p:nvSpPr>
            <p:spPr>
              <a:xfrm>
                <a:off x="4219919" y="3935068"/>
                <a:ext cx="1051620" cy="613369"/>
              </a:xfrm>
              <a:custGeom>
                <a:avLst/>
                <a:gdLst>
                  <a:gd name="connsiteX0" fmla="*/ 0 w 966374"/>
                  <a:gd name="connsiteY0" fmla="*/ 266700 h 533400"/>
                  <a:gd name="connsiteX1" fmla="*/ 483187 w 966374"/>
                  <a:gd name="connsiteY1" fmla="*/ 0 h 533400"/>
                  <a:gd name="connsiteX2" fmla="*/ 966374 w 966374"/>
                  <a:gd name="connsiteY2" fmla="*/ 266700 h 533400"/>
                  <a:gd name="connsiteX3" fmla="*/ 483187 w 966374"/>
                  <a:gd name="connsiteY3" fmla="*/ 533400 h 533400"/>
                  <a:gd name="connsiteX4" fmla="*/ 0 w 966374"/>
                  <a:gd name="connsiteY4" fmla="*/ 266700 h 533400"/>
                  <a:gd name="connsiteX0" fmla="*/ 119 w 966493"/>
                  <a:gd name="connsiteY0" fmla="*/ 309562 h 576262"/>
                  <a:gd name="connsiteX1" fmla="*/ 449968 w 966493"/>
                  <a:gd name="connsiteY1" fmla="*/ 0 h 576262"/>
                  <a:gd name="connsiteX2" fmla="*/ 966493 w 966493"/>
                  <a:gd name="connsiteY2" fmla="*/ 309562 h 576262"/>
                  <a:gd name="connsiteX3" fmla="*/ 483306 w 966493"/>
                  <a:gd name="connsiteY3" fmla="*/ 576262 h 576262"/>
                  <a:gd name="connsiteX4" fmla="*/ 119 w 966493"/>
                  <a:gd name="connsiteY4" fmla="*/ 309562 h 576262"/>
                  <a:gd name="connsiteX0" fmla="*/ 11 w 966385"/>
                  <a:gd name="connsiteY0" fmla="*/ 309562 h 384946"/>
                  <a:gd name="connsiteX1" fmla="*/ 449860 w 966385"/>
                  <a:gd name="connsiteY1" fmla="*/ 0 h 384946"/>
                  <a:gd name="connsiteX2" fmla="*/ 966385 w 966385"/>
                  <a:gd name="connsiteY2" fmla="*/ 309562 h 384946"/>
                  <a:gd name="connsiteX3" fmla="*/ 459385 w 966385"/>
                  <a:gd name="connsiteY3" fmla="*/ 342899 h 384946"/>
                  <a:gd name="connsiteX4" fmla="*/ 11 w 966385"/>
                  <a:gd name="connsiteY4" fmla="*/ 309562 h 384946"/>
                  <a:gd name="connsiteX0" fmla="*/ 22 w 966396"/>
                  <a:gd name="connsiteY0" fmla="*/ 309562 h 390148"/>
                  <a:gd name="connsiteX1" fmla="*/ 449871 w 966396"/>
                  <a:gd name="connsiteY1" fmla="*/ 0 h 390148"/>
                  <a:gd name="connsiteX2" fmla="*/ 966396 w 966396"/>
                  <a:gd name="connsiteY2" fmla="*/ 309562 h 390148"/>
                  <a:gd name="connsiteX3" fmla="*/ 464158 w 966396"/>
                  <a:gd name="connsiteY3" fmla="*/ 357187 h 390148"/>
                  <a:gd name="connsiteX4" fmla="*/ 22 w 966396"/>
                  <a:gd name="connsiteY4" fmla="*/ 309562 h 390148"/>
                  <a:gd name="connsiteX0" fmla="*/ 22 w 1007037"/>
                  <a:gd name="connsiteY0" fmla="*/ 309562 h 389630"/>
                  <a:gd name="connsiteX1" fmla="*/ 449871 w 1007037"/>
                  <a:gd name="connsiteY1" fmla="*/ 0 h 389630"/>
                  <a:gd name="connsiteX2" fmla="*/ 966396 w 1007037"/>
                  <a:gd name="connsiteY2" fmla="*/ 309562 h 389630"/>
                  <a:gd name="connsiteX3" fmla="*/ 940203 w 1007037"/>
                  <a:gd name="connsiteY3" fmla="*/ 388143 h 389630"/>
                  <a:gd name="connsiteX4" fmla="*/ 464158 w 1007037"/>
                  <a:gd name="connsiteY4" fmla="*/ 357187 h 389630"/>
                  <a:gd name="connsiteX5" fmla="*/ 22 w 1007037"/>
                  <a:gd name="connsiteY5" fmla="*/ 309562 h 389630"/>
                  <a:gd name="connsiteX0" fmla="*/ 14 w 968149"/>
                  <a:gd name="connsiteY0" fmla="*/ 315583 h 395651"/>
                  <a:gd name="connsiteX1" fmla="*/ 449863 w 968149"/>
                  <a:gd name="connsiteY1" fmla="*/ 6021 h 395651"/>
                  <a:gd name="connsiteX2" fmla="*/ 840182 w 968149"/>
                  <a:gd name="connsiteY2" fmla="*/ 132227 h 395651"/>
                  <a:gd name="connsiteX3" fmla="*/ 940195 w 968149"/>
                  <a:gd name="connsiteY3" fmla="*/ 394164 h 395651"/>
                  <a:gd name="connsiteX4" fmla="*/ 464150 w 968149"/>
                  <a:gd name="connsiteY4" fmla="*/ 363208 h 395651"/>
                  <a:gd name="connsiteX5" fmla="*/ 14 w 968149"/>
                  <a:gd name="connsiteY5" fmla="*/ 315583 h 395651"/>
                  <a:gd name="connsiteX0" fmla="*/ 8897 w 977032"/>
                  <a:gd name="connsiteY0" fmla="*/ 311701 h 391769"/>
                  <a:gd name="connsiteX1" fmla="*/ 189460 w 977032"/>
                  <a:gd name="connsiteY1" fmla="*/ 68815 h 391769"/>
                  <a:gd name="connsiteX2" fmla="*/ 458746 w 977032"/>
                  <a:gd name="connsiteY2" fmla="*/ 2139 h 391769"/>
                  <a:gd name="connsiteX3" fmla="*/ 849065 w 977032"/>
                  <a:gd name="connsiteY3" fmla="*/ 128345 h 391769"/>
                  <a:gd name="connsiteX4" fmla="*/ 949078 w 977032"/>
                  <a:gd name="connsiteY4" fmla="*/ 390282 h 391769"/>
                  <a:gd name="connsiteX5" fmla="*/ 473033 w 977032"/>
                  <a:gd name="connsiteY5" fmla="*/ 359326 h 391769"/>
                  <a:gd name="connsiteX6" fmla="*/ 8897 w 977032"/>
                  <a:gd name="connsiteY6" fmla="*/ 311701 h 391769"/>
                  <a:gd name="connsiteX0" fmla="*/ 8579 w 983857"/>
                  <a:gd name="connsiteY0" fmla="*/ 399807 h 414416"/>
                  <a:gd name="connsiteX1" fmla="*/ 196285 w 983857"/>
                  <a:gd name="connsiteY1" fmla="*/ 68815 h 414416"/>
                  <a:gd name="connsiteX2" fmla="*/ 465571 w 983857"/>
                  <a:gd name="connsiteY2" fmla="*/ 2139 h 414416"/>
                  <a:gd name="connsiteX3" fmla="*/ 855890 w 983857"/>
                  <a:gd name="connsiteY3" fmla="*/ 128345 h 414416"/>
                  <a:gd name="connsiteX4" fmla="*/ 955903 w 983857"/>
                  <a:gd name="connsiteY4" fmla="*/ 390282 h 414416"/>
                  <a:gd name="connsiteX5" fmla="*/ 479858 w 983857"/>
                  <a:gd name="connsiteY5" fmla="*/ 359326 h 414416"/>
                  <a:gd name="connsiteX6" fmla="*/ 8579 w 983857"/>
                  <a:gd name="connsiteY6" fmla="*/ 399807 h 414416"/>
                  <a:gd name="connsiteX0" fmla="*/ 9609 w 963455"/>
                  <a:gd name="connsiteY0" fmla="*/ 380757 h 397615"/>
                  <a:gd name="connsiteX1" fmla="*/ 175883 w 963455"/>
                  <a:gd name="connsiteY1" fmla="*/ 68815 h 397615"/>
                  <a:gd name="connsiteX2" fmla="*/ 445169 w 963455"/>
                  <a:gd name="connsiteY2" fmla="*/ 2139 h 397615"/>
                  <a:gd name="connsiteX3" fmla="*/ 835488 w 963455"/>
                  <a:gd name="connsiteY3" fmla="*/ 128345 h 397615"/>
                  <a:gd name="connsiteX4" fmla="*/ 935501 w 963455"/>
                  <a:gd name="connsiteY4" fmla="*/ 390282 h 397615"/>
                  <a:gd name="connsiteX5" fmla="*/ 459456 w 963455"/>
                  <a:gd name="connsiteY5" fmla="*/ 359326 h 397615"/>
                  <a:gd name="connsiteX6" fmla="*/ 9609 w 963455"/>
                  <a:gd name="connsiteY6" fmla="*/ 380757 h 397615"/>
                  <a:gd name="connsiteX0" fmla="*/ 629 w 954475"/>
                  <a:gd name="connsiteY0" fmla="*/ 380757 h 392126"/>
                  <a:gd name="connsiteX1" fmla="*/ 166903 w 954475"/>
                  <a:gd name="connsiteY1" fmla="*/ 68815 h 392126"/>
                  <a:gd name="connsiteX2" fmla="*/ 436189 w 954475"/>
                  <a:gd name="connsiteY2" fmla="*/ 2139 h 392126"/>
                  <a:gd name="connsiteX3" fmla="*/ 826508 w 954475"/>
                  <a:gd name="connsiteY3" fmla="*/ 128345 h 392126"/>
                  <a:gd name="connsiteX4" fmla="*/ 926521 w 954475"/>
                  <a:gd name="connsiteY4" fmla="*/ 390282 h 392126"/>
                  <a:gd name="connsiteX5" fmla="*/ 450476 w 954475"/>
                  <a:gd name="connsiteY5" fmla="*/ 359326 h 392126"/>
                  <a:gd name="connsiteX6" fmla="*/ 224054 w 954475"/>
                  <a:gd name="connsiteY6" fmla="*/ 271221 h 392126"/>
                  <a:gd name="connsiteX7" fmla="*/ 629 w 954475"/>
                  <a:gd name="connsiteY7" fmla="*/ 380757 h 392126"/>
                  <a:gd name="connsiteX0" fmla="*/ 1989 w 955835"/>
                  <a:gd name="connsiteY0" fmla="*/ 380757 h 392053"/>
                  <a:gd name="connsiteX1" fmla="*/ 168263 w 955835"/>
                  <a:gd name="connsiteY1" fmla="*/ 68815 h 392053"/>
                  <a:gd name="connsiteX2" fmla="*/ 437549 w 955835"/>
                  <a:gd name="connsiteY2" fmla="*/ 2139 h 392053"/>
                  <a:gd name="connsiteX3" fmla="*/ 827868 w 955835"/>
                  <a:gd name="connsiteY3" fmla="*/ 128345 h 392053"/>
                  <a:gd name="connsiteX4" fmla="*/ 927881 w 955835"/>
                  <a:gd name="connsiteY4" fmla="*/ 390282 h 392053"/>
                  <a:gd name="connsiteX5" fmla="*/ 451836 w 955835"/>
                  <a:gd name="connsiteY5" fmla="*/ 359326 h 392053"/>
                  <a:gd name="connsiteX6" fmla="*/ 101589 w 955835"/>
                  <a:gd name="connsiteY6" fmla="*/ 278365 h 392053"/>
                  <a:gd name="connsiteX7" fmla="*/ 1989 w 955835"/>
                  <a:gd name="connsiteY7" fmla="*/ 380757 h 392053"/>
                  <a:gd name="connsiteX0" fmla="*/ 340 w 954186"/>
                  <a:gd name="connsiteY0" fmla="*/ 380757 h 392481"/>
                  <a:gd name="connsiteX1" fmla="*/ 166614 w 954186"/>
                  <a:gd name="connsiteY1" fmla="*/ 68815 h 392481"/>
                  <a:gd name="connsiteX2" fmla="*/ 435900 w 954186"/>
                  <a:gd name="connsiteY2" fmla="*/ 2139 h 392481"/>
                  <a:gd name="connsiteX3" fmla="*/ 826219 w 954186"/>
                  <a:gd name="connsiteY3" fmla="*/ 128345 h 392481"/>
                  <a:gd name="connsiteX4" fmla="*/ 926232 w 954186"/>
                  <a:gd name="connsiteY4" fmla="*/ 390282 h 392481"/>
                  <a:gd name="connsiteX5" fmla="*/ 450187 w 954186"/>
                  <a:gd name="connsiteY5" fmla="*/ 359326 h 392481"/>
                  <a:gd name="connsiteX6" fmla="*/ 133278 w 954186"/>
                  <a:gd name="connsiteY6" fmla="*/ 242646 h 392481"/>
                  <a:gd name="connsiteX7" fmla="*/ 340 w 954186"/>
                  <a:gd name="connsiteY7" fmla="*/ 380757 h 392481"/>
                  <a:gd name="connsiteX0" fmla="*/ 8999 w 962845"/>
                  <a:gd name="connsiteY0" fmla="*/ 380410 h 392134"/>
                  <a:gd name="connsiteX1" fmla="*/ 30016 w 962845"/>
                  <a:gd name="connsiteY1" fmla="*/ 228012 h 392134"/>
                  <a:gd name="connsiteX2" fmla="*/ 175273 w 962845"/>
                  <a:gd name="connsiteY2" fmla="*/ 68468 h 392134"/>
                  <a:gd name="connsiteX3" fmla="*/ 444559 w 962845"/>
                  <a:gd name="connsiteY3" fmla="*/ 1792 h 392134"/>
                  <a:gd name="connsiteX4" fmla="*/ 834878 w 962845"/>
                  <a:gd name="connsiteY4" fmla="*/ 127998 h 392134"/>
                  <a:gd name="connsiteX5" fmla="*/ 934891 w 962845"/>
                  <a:gd name="connsiteY5" fmla="*/ 389935 h 392134"/>
                  <a:gd name="connsiteX6" fmla="*/ 458846 w 962845"/>
                  <a:gd name="connsiteY6" fmla="*/ 358979 h 392134"/>
                  <a:gd name="connsiteX7" fmla="*/ 141937 w 962845"/>
                  <a:gd name="connsiteY7" fmla="*/ 242299 h 392134"/>
                  <a:gd name="connsiteX8" fmla="*/ 8999 w 962845"/>
                  <a:gd name="connsiteY8" fmla="*/ 380410 h 392134"/>
                  <a:gd name="connsiteX0" fmla="*/ 6178 w 960024"/>
                  <a:gd name="connsiteY0" fmla="*/ 380410 h 392437"/>
                  <a:gd name="connsiteX1" fmla="*/ 27195 w 960024"/>
                  <a:gd name="connsiteY1" fmla="*/ 228012 h 392437"/>
                  <a:gd name="connsiteX2" fmla="*/ 172452 w 960024"/>
                  <a:gd name="connsiteY2" fmla="*/ 68468 h 392437"/>
                  <a:gd name="connsiteX3" fmla="*/ 441738 w 960024"/>
                  <a:gd name="connsiteY3" fmla="*/ 1792 h 392437"/>
                  <a:gd name="connsiteX4" fmla="*/ 832057 w 960024"/>
                  <a:gd name="connsiteY4" fmla="*/ 127998 h 392437"/>
                  <a:gd name="connsiteX5" fmla="*/ 932070 w 960024"/>
                  <a:gd name="connsiteY5" fmla="*/ 389935 h 392437"/>
                  <a:gd name="connsiteX6" fmla="*/ 456025 w 960024"/>
                  <a:gd name="connsiteY6" fmla="*/ 358979 h 392437"/>
                  <a:gd name="connsiteX7" fmla="*/ 101016 w 960024"/>
                  <a:gd name="connsiteY7" fmla="*/ 223249 h 392437"/>
                  <a:gd name="connsiteX8" fmla="*/ 6178 w 960024"/>
                  <a:gd name="connsiteY8" fmla="*/ 380410 h 392437"/>
                  <a:gd name="connsiteX0" fmla="*/ 6002 w 959848"/>
                  <a:gd name="connsiteY0" fmla="*/ 380410 h 393080"/>
                  <a:gd name="connsiteX1" fmla="*/ 27019 w 959848"/>
                  <a:gd name="connsiteY1" fmla="*/ 228012 h 393080"/>
                  <a:gd name="connsiteX2" fmla="*/ 172276 w 959848"/>
                  <a:gd name="connsiteY2" fmla="*/ 68468 h 393080"/>
                  <a:gd name="connsiteX3" fmla="*/ 441562 w 959848"/>
                  <a:gd name="connsiteY3" fmla="*/ 1792 h 393080"/>
                  <a:gd name="connsiteX4" fmla="*/ 831881 w 959848"/>
                  <a:gd name="connsiteY4" fmla="*/ 127998 h 393080"/>
                  <a:gd name="connsiteX5" fmla="*/ 931894 w 959848"/>
                  <a:gd name="connsiteY5" fmla="*/ 389935 h 393080"/>
                  <a:gd name="connsiteX6" fmla="*/ 455849 w 959848"/>
                  <a:gd name="connsiteY6" fmla="*/ 358979 h 393080"/>
                  <a:gd name="connsiteX7" fmla="*/ 98459 w 959848"/>
                  <a:gd name="connsiteY7" fmla="*/ 192293 h 393080"/>
                  <a:gd name="connsiteX8" fmla="*/ 6002 w 959848"/>
                  <a:gd name="connsiteY8" fmla="*/ 380410 h 393080"/>
                  <a:gd name="connsiteX0" fmla="*/ 5473 w 959319"/>
                  <a:gd name="connsiteY0" fmla="*/ 380410 h 392568"/>
                  <a:gd name="connsiteX1" fmla="*/ 26490 w 959319"/>
                  <a:gd name="connsiteY1" fmla="*/ 228012 h 392568"/>
                  <a:gd name="connsiteX2" fmla="*/ 171747 w 959319"/>
                  <a:gd name="connsiteY2" fmla="*/ 68468 h 392568"/>
                  <a:gd name="connsiteX3" fmla="*/ 441033 w 959319"/>
                  <a:gd name="connsiteY3" fmla="*/ 1792 h 392568"/>
                  <a:gd name="connsiteX4" fmla="*/ 831352 w 959319"/>
                  <a:gd name="connsiteY4" fmla="*/ 127998 h 392568"/>
                  <a:gd name="connsiteX5" fmla="*/ 931365 w 959319"/>
                  <a:gd name="connsiteY5" fmla="*/ 389935 h 392568"/>
                  <a:gd name="connsiteX6" fmla="*/ 455320 w 959319"/>
                  <a:gd name="connsiteY6" fmla="*/ 358979 h 392568"/>
                  <a:gd name="connsiteX7" fmla="*/ 90786 w 959319"/>
                  <a:gd name="connsiteY7" fmla="*/ 216105 h 392568"/>
                  <a:gd name="connsiteX8" fmla="*/ 5473 w 959319"/>
                  <a:gd name="connsiteY8" fmla="*/ 380410 h 392568"/>
                  <a:gd name="connsiteX0" fmla="*/ 5473 w 959319"/>
                  <a:gd name="connsiteY0" fmla="*/ 380410 h 391325"/>
                  <a:gd name="connsiteX1" fmla="*/ 26490 w 959319"/>
                  <a:gd name="connsiteY1" fmla="*/ 228012 h 391325"/>
                  <a:gd name="connsiteX2" fmla="*/ 171747 w 959319"/>
                  <a:gd name="connsiteY2" fmla="*/ 68468 h 391325"/>
                  <a:gd name="connsiteX3" fmla="*/ 441033 w 959319"/>
                  <a:gd name="connsiteY3" fmla="*/ 1792 h 391325"/>
                  <a:gd name="connsiteX4" fmla="*/ 831352 w 959319"/>
                  <a:gd name="connsiteY4" fmla="*/ 127998 h 391325"/>
                  <a:gd name="connsiteX5" fmla="*/ 931365 w 959319"/>
                  <a:gd name="connsiteY5" fmla="*/ 389935 h 391325"/>
                  <a:gd name="connsiteX6" fmla="*/ 455320 w 959319"/>
                  <a:gd name="connsiteY6" fmla="*/ 358979 h 391325"/>
                  <a:gd name="connsiteX7" fmla="*/ 240803 w 959319"/>
                  <a:gd name="connsiteY7" fmla="*/ 325642 h 391325"/>
                  <a:gd name="connsiteX8" fmla="*/ 90786 w 959319"/>
                  <a:gd name="connsiteY8" fmla="*/ 216105 h 391325"/>
                  <a:gd name="connsiteX9" fmla="*/ 5473 w 959319"/>
                  <a:gd name="connsiteY9" fmla="*/ 380410 h 391325"/>
                  <a:gd name="connsiteX0" fmla="*/ 5473 w 931868"/>
                  <a:gd name="connsiteY0" fmla="*/ 380410 h 401695"/>
                  <a:gd name="connsiteX1" fmla="*/ 26490 w 931868"/>
                  <a:gd name="connsiteY1" fmla="*/ 228012 h 401695"/>
                  <a:gd name="connsiteX2" fmla="*/ 171747 w 931868"/>
                  <a:gd name="connsiteY2" fmla="*/ 68468 h 401695"/>
                  <a:gd name="connsiteX3" fmla="*/ 441033 w 931868"/>
                  <a:gd name="connsiteY3" fmla="*/ 1792 h 401695"/>
                  <a:gd name="connsiteX4" fmla="*/ 831352 w 931868"/>
                  <a:gd name="connsiteY4" fmla="*/ 127998 h 401695"/>
                  <a:gd name="connsiteX5" fmla="*/ 931365 w 931868"/>
                  <a:gd name="connsiteY5" fmla="*/ 389935 h 401695"/>
                  <a:gd name="connsiteX6" fmla="*/ 786109 w 931868"/>
                  <a:gd name="connsiteY6" fmla="*/ 339930 h 401695"/>
                  <a:gd name="connsiteX7" fmla="*/ 455320 w 931868"/>
                  <a:gd name="connsiteY7" fmla="*/ 358979 h 401695"/>
                  <a:gd name="connsiteX8" fmla="*/ 240803 w 931868"/>
                  <a:gd name="connsiteY8" fmla="*/ 325642 h 401695"/>
                  <a:gd name="connsiteX9" fmla="*/ 90786 w 931868"/>
                  <a:gd name="connsiteY9" fmla="*/ 216105 h 401695"/>
                  <a:gd name="connsiteX10" fmla="*/ 5473 w 931868"/>
                  <a:gd name="connsiteY10" fmla="*/ 380410 h 401695"/>
                  <a:gd name="connsiteX0" fmla="*/ 5473 w 931868"/>
                  <a:gd name="connsiteY0" fmla="*/ 380410 h 404291"/>
                  <a:gd name="connsiteX1" fmla="*/ 26490 w 931868"/>
                  <a:gd name="connsiteY1" fmla="*/ 228012 h 404291"/>
                  <a:gd name="connsiteX2" fmla="*/ 171747 w 931868"/>
                  <a:gd name="connsiteY2" fmla="*/ 68468 h 404291"/>
                  <a:gd name="connsiteX3" fmla="*/ 441033 w 931868"/>
                  <a:gd name="connsiteY3" fmla="*/ 1792 h 404291"/>
                  <a:gd name="connsiteX4" fmla="*/ 831352 w 931868"/>
                  <a:gd name="connsiteY4" fmla="*/ 127998 h 404291"/>
                  <a:gd name="connsiteX5" fmla="*/ 931365 w 931868"/>
                  <a:gd name="connsiteY5" fmla="*/ 389935 h 404291"/>
                  <a:gd name="connsiteX6" fmla="*/ 800396 w 931868"/>
                  <a:gd name="connsiteY6" fmla="*/ 361361 h 404291"/>
                  <a:gd name="connsiteX7" fmla="*/ 455320 w 931868"/>
                  <a:gd name="connsiteY7" fmla="*/ 358979 h 404291"/>
                  <a:gd name="connsiteX8" fmla="*/ 240803 w 931868"/>
                  <a:gd name="connsiteY8" fmla="*/ 325642 h 404291"/>
                  <a:gd name="connsiteX9" fmla="*/ 90786 w 931868"/>
                  <a:gd name="connsiteY9" fmla="*/ 216105 h 404291"/>
                  <a:gd name="connsiteX10" fmla="*/ 5473 w 931868"/>
                  <a:gd name="connsiteY10" fmla="*/ 380410 h 404291"/>
                  <a:gd name="connsiteX0" fmla="*/ 5473 w 931868"/>
                  <a:gd name="connsiteY0" fmla="*/ 380410 h 404291"/>
                  <a:gd name="connsiteX1" fmla="*/ 26490 w 931868"/>
                  <a:gd name="connsiteY1" fmla="*/ 228012 h 404291"/>
                  <a:gd name="connsiteX2" fmla="*/ 171747 w 931868"/>
                  <a:gd name="connsiteY2" fmla="*/ 68468 h 404291"/>
                  <a:gd name="connsiteX3" fmla="*/ 441033 w 931868"/>
                  <a:gd name="connsiteY3" fmla="*/ 1792 h 404291"/>
                  <a:gd name="connsiteX4" fmla="*/ 831352 w 931868"/>
                  <a:gd name="connsiteY4" fmla="*/ 127998 h 404291"/>
                  <a:gd name="connsiteX5" fmla="*/ 931365 w 931868"/>
                  <a:gd name="connsiteY5" fmla="*/ 389935 h 404291"/>
                  <a:gd name="connsiteX6" fmla="*/ 800396 w 931868"/>
                  <a:gd name="connsiteY6" fmla="*/ 361361 h 404291"/>
                  <a:gd name="connsiteX7" fmla="*/ 455320 w 931868"/>
                  <a:gd name="connsiteY7" fmla="*/ 358979 h 404291"/>
                  <a:gd name="connsiteX8" fmla="*/ 240803 w 931868"/>
                  <a:gd name="connsiteY8" fmla="*/ 325642 h 404291"/>
                  <a:gd name="connsiteX9" fmla="*/ 90786 w 931868"/>
                  <a:gd name="connsiteY9" fmla="*/ 216105 h 404291"/>
                  <a:gd name="connsiteX10" fmla="*/ 5473 w 931868"/>
                  <a:gd name="connsiteY10" fmla="*/ 380410 h 404291"/>
                  <a:gd name="connsiteX0" fmla="*/ 2679 w 948124"/>
                  <a:gd name="connsiteY0" fmla="*/ 404223 h 404291"/>
                  <a:gd name="connsiteX1" fmla="*/ 42746 w 948124"/>
                  <a:gd name="connsiteY1" fmla="*/ 228012 h 404291"/>
                  <a:gd name="connsiteX2" fmla="*/ 188003 w 948124"/>
                  <a:gd name="connsiteY2" fmla="*/ 68468 h 404291"/>
                  <a:gd name="connsiteX3" fmla="*/ 457289 w 948124"/>
                  <a:gd name="connsiteY3" fmla="*/ 1792 h 404291"/>
                  <a:gd name="connsiteX4" fmla="*/ 847608 w 948124"/>
                  <a:gd name="connsiteY4" fmla="*/ 127998 h 404291"/>
                  <a:gd name="connsiteX5" fmla="*/ 947621 w 948124"/>
                  <a:gd name="connsiteY5" fmla="*/ 389935 h 404291"/>
                  <a:gd name="connsiteX6" fmla="*/ 816652 w 948124"/>
                  <a:gd name="connsiteY6" fmla="*/ 361361 h 404291"/>
                  <a:gd name="connsiteX7" fmla="*/ 471576 w 948124"/>
                  <a:gd name="connsiteY7" fmla="*/ 358979 h 404291"/>
                  <a:gd name="connsiteX8" fmla="*/ 257059 w 948124"/>
                  <a:gd name="connsiteY8" fmla="*/ 325642 h 404291"/>
                  <a:gd name="connsiteX9" fmla="*/ 107042 w 948124"/>
                  <a:gd name="connsiteY9" fmla="*/ 216105 h 404291"/>
                  <a:gd name="connsiteX10" fmla="*/ 2679 w 948124"/>
                  <a:gd name="connsiteY10" fmla="*/ 404223 h 404291"/>
                  <a:gd name="connsiteX0" fmla="*/ 2679 w 948124"/>
                  <a:gd name="connsiteY0" fmla="*/ 404223 h 404291"/>
                  <a:gd name="connsiteX1" fmla="*/ 42746 w 948124"/>
                  <a:gd name="connsiteY1" fmla="*/ 228012 h 404291"/>
                  <a:gd name="connsiteX2" fmla="*/ 188003 w 948124"/>
                  <a:gd name="connsiteY2" fmla="*/ 68468 h 404291"/>
                  <a:gd name="connsiteX3" fmla="*/ 457289 w 948124"/>
                  <a:gd name="connsiteY3" fmla="*/ 1792 h 404291"/>
                  <a:gd name="connsiteX4" fmla="*/ 847608 w 948124"/>
                  <a:gd name="connsiteY4" fmla="*/ 127998 h 404291"/>
                  <a:gd name="connsiteX5" fmla="*/ 947621 w 948124"/>
                  <a:gd name="connsiteY5" fmla="*/ 389935 h 404291"/>
                  <a:gd name="connsiteX6" fmla="*/ 816652 w 948124"/>
                  <a:gd name="connsiteY6" fmla="*/ 361361 h 404291"/>
                  <a:gd name="connsiteX7" fmla="*/ 471576 w 948124"/>
                  <a:gd name="connsiteY7" fmla="*/ 358979 h 404291"/>
                  <a:gd name="connsiteX8" fmla="*/ 257059 w 948124"/>
                  <a:gd name="connsiteY8" fmla="*/ 325642 h 404291"/>
                  <a:gd name="connsiteX9" fmla="*/ 107042 w 948124"/>
                  <a:gd name="connsiteY9" fmla="*/ 216105 h 404291"/>
                  <a:gd name="connsiteX10" fmla="*/ 2679 w 948124"/>
                  <a:gd name="connsiteY10" fmla="*/ 404223 h 404291"/>
                  <a:gd name="connsiteX0" fmla="*/ 2679 w 948124"/>
                  <a:gd name="connsiteY0" fmla="*/ 404095 h 404163"/>
                  <a:gd name="connsiteX1" fmla="*/ 42746 w 948124"/>
                  <a:gd name="connsiteY1" fmla="*/ 227884 h 404163"/>
                  <a:gd name="connsiteX2" fmla="*/ 188003 w 948124"/>
                  <a:gd name="connsiteY2" fmla="*/ 68340 h 404163"/>
                  <a:gd name="connsiteX3" fmla="*/ 457289 w 948124"/>
                  <a:gd name="connsiteY3" fmla="*/ 1664 h 404163"/>
                  <a:gd name="connsiteX4" fmla="*/ 847608 w 948124"/>
                  <a:gd name="connsiteY4" fmla="*/ 127870 h 404163"/>
                  <a:gd name="connsiteX5" fmla="*/ 947621 w 948124"/>
                  <a:gd name="connsiteY5" fmla="*/ 389807 h 404163"/>
                  <a:gd name="connsiteX6" fmla="*/ 816652 w 948124"/>
                  <a:gd name="connsiteY6" fmla="*/ 361233 h 404163"/>
                  <a:gd name="connsiteX7" fmla="*/ 471576 w 948124"/>
                  <a:gd name="connsiteY7" fmla="*/ 358851 h 404163"/>
                  <a:gd name="connsiteX8" fmla="*/ 257059 w 948124"/>
                  <a:gd name="connsiteY8" fmla="*/ 325514 h 404163"/>
                  <a:gd name="connsiteX9" fmla="*/ 107042 w 948124"/>
                  <a:gd name="connsiteY9" fmla="*/ 215977 h 404163"/>
                  <a:gd name="connsiteX10" fmla="*/ 2679 w 948124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58851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58851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58851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58851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68376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49272"/>
                  <a:gd name="connsiteY0" fmla="*/ 404095 h 404118"/>
                  <a:gd name="connsiteX1" fmla="*/ 42746 w 949272"/>
                  <a:gd name="connsiteY1" fmla="*/ 227884 h 404118"/>
                  <a:gd name="connsiteX2" fmla="*/ 188003 w 949272"/>
                  <a:gd name="connsiteY2" fmla="*/ 68340 h 404118"/>
                  <a:gd name="connsiteX3" fmla="*/ 457289 w 949272"/>
                  <a:gd name="connsiteY3" fmla="*/ 1664 h 404118"/>
                  <a:gd name="connsiteX4" fmla="*/ 847608 w 949272"/>
                  <a:gd name="connsiteY4" fmla="*/ 127870 h 404118"/>
                  <a:gd name="connsiteX5" fmla="*/ 945239 w 949272"/>
                  <a:gd name="connsiteY5" fmla="*/ 349326 h 404118"/>
                  <a:gd name="connsiteX6" fmla="*/ 816652 w 949272"/>
                  <a:gd name="connsiteY6" fmla="*/ 361233 h 404118"/>
                  <a:gd name="connsiteX7" fmla="*/ 471576 w 949272"/>
                  <a:gd name="connsiteY7" fmla="*/ 368376 h 404118"/>
                  <a:gd name="connsiteX8" fmla="*/ 257059 w 949272"/>
                  <a:gd name="connsiteY8" fmla="*/ 325514 h 404118"/>
                  <a:gd name="connsiteX9" fmla="*/ 107042 w 949272"/>
                  <a:gd name="connsiteY9" fmla="*/ 215977 h 404118"/>
                  <a:gd name="connsiteX10" fmla="*/ 2679 w 94927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95318 h 495341"/>
                  <a:gd name="connsiteX1" fmla="*/ 42746 w 960652"/>
                  <a:gd name="connsiteY1" fmla="*/ 319107 h 495341"/>
                  <a:gd name="connsiteX2" fmla="*/ 188003 w 960652"/>
                  <a:gd name="connsiteY2" fmla="*/ 159563 h 495341"/>
                  <a:gd name="connsiteX3" fmla="*/ 504914 w 960652"/>
                  <a:gd name="connsiteY3" fmla="*/ 812 h 495341"/>
                  <a:gd name="connsiteX4" fmla="*/ 847608 w 960652"/>
                  <a:gd name="connsiteY4" fmla="*/ 219093 h 495341"/>
                  <a:gd name="connsiteX5" fmla="*/ 957146 w 960652"/>
                  <a:gd name="connsiteY5" fmla="*/ 476268 h 495341"/>
                  <a:gd name="connsiteX6" fmla="*/ 816652 w 960652"/>
                  <a:gd name="connsiteY6" fmla="*/ 452456 h 495341"/>
                  <a:gd name="connsiteX7" fmla="*/ 471576 w 960652"/>
                  <a:gd name="connsiteY7" fmla="*/ 459599 h 495341"/>
                  <a:gd name="connsiteX8" fmla="*/ 257059 w 960652"/>
                  <a:gd name="connsiteY8" fmla="*/ 416737 h 495341"/>
                  <a:gd name="connsiteX9" fmla="*/ 107042 w 960652"/>
                  <a:gd name="connsiteY9" fmla="*/ 307200 h 495341"/>
                  <a:gd name="connsiteX10" fmla="*/ 2679 w 960652"/>
                  <a:gd name="connsiteY10" fmla="*/ 495318 h 495341"/>
                  <a:gd name="connsiteX0" fmla="*/ 2679 w 960652"/>
                  <a:gd name="connsiteY0" fmla="*/ 500474 h 500497"/>
                  <a:gd name="connsiteX1" fmla="*/ 42746 w 960652"/>
                  <a:gd name="connsiteY1" fmla="*/ 324263 h 500497"/>
                  <a:gd name="connsiteX2" fmla="*/ 188003 w 960652"/>
                  <a:gd name="connsiteY2" fmla="*/ 164719 h 500497"/>
                  <a:gd name="connsiteX3" fmla="*/ 504825 w 960652"/>
                  <a:gd name="connsiteY3" fmla="*/ 70425 h 500497"/>
                  <a:gd name="connsiteX4" fmla="*/ 504914 w 960652"/>
                  <a:gd name="connsiteY4" fmla="*/ 5968 h 500497"/>
                  <a:gd name="connsiteX5" fmla="*/ 847608 w 960652"/>
                  <a:gd name="connsiteY5" fmla="*/ 224249 h 500497"/>
                  <a:gd name="connsiteX6" fmla="*/ 957146 w 960652"/>
                  <a:gd name="connsiteY6" fmla="*/ 481424 h 500497"/>
                  <a:gd name="connsiteX7" fmla="*/ 816652 w 960652"/>
                  <a:gd name="connsiteY7" fmla="*/ 457612 h 500497"/>
                  <a:gd name="connsiteX8" fmla="*/ 471576 w 960652"/>
                  <a:gd name="connsiteY8" fmla="*/ 464755 h 500497"/>
                  <a:gd name="connsiteX9" fmla="*/ 257059 w 960652"/>
                  <a:gd name="connsiteY9" fmla="*/ 421893 h 500497"/>
                  <a:gd name="connsiteX10" fmla="*/ 107042 w 960652"/>
                  <a:gd name="connsiteY10" fmla="*/ 312356 h 500497"/>
                  <a:gd name="connsiteX11" fmla="*/ 2679 w 960652"/>
                  <a:gd name="connsiteY11" fmla="*/ 500474 h 500497"/>
                  <a:gd name="connsiteX0" fmla="*/ 2679 w 960652"/>
                  <a:gd name="connsiteY0" fmla="*/ 500474 h 500497"/>
                  <a:gd name="connsiteX1" fmla="*/ 42746 w 960652"/>
                  <a:gd name="connsiteY1" fmla="*/ 324263 h 500497"/>
                  <a:gd name="connsiteX2" fmla="*/ 38778 w 960652"/>
                  <a:gd name="connsiteY2" fmla="*/ 28194 h 500497"/>
                  <a:gd name="connsiteX3" fmla="*/ 504825 w 960652"/>
                  <a:gd name="connsiteY3" fmla="*/ 70425 h 500497"/>
                  <a:gd name="connsiteX4" fmla="*/ 504914 w 960652"/>
                  <a:gd name="connsiteY4" fmla="*/ 5968 h 500497"/>
                  <a:gd name="connsiteX5" fmla="*/ 847608 w 960652"/>
                  <a:gd name="connsiteY5" fmla="*/ 224249 h 500497"/>
                  <a:gd name="connsiteX6" fmla="*/ 957146 w 960652"/>
                  <a:gd name="connsiteY6" fmla="*/ 481424 h 500497"/>
                  <a:gd name="connsiteX7" fmla="*/ 816652 w 960652"/>
                  <a:gd name="connsiteY7" fmla="*/ 457612 h 500497"/>
                  <a:gd name="connsiteX8" fmla="*/ 471576 w 960652"/>
                  <a:gd name="connsiteY8" fmla="*/ 464755 h 500497"/>
                  <a:gd name="connsiteX9" fmla="*/ 257059 w 960652"/>
                  <a:gd name="connsiteY9" fmla="*/ 421893 h 500497"/>
                  <a:gd name="connsiteX10" fmla="*/ 107042 w 960652"/>
                  <a:gd name="connsiteY10" fmla="*/ 312356 h 500497"/>
                  <a:gd name="connsiteX11" fmla="*/ 2679 w 960652"/>
                  <a:gd name="connsiteY11" fmla="*/ 500474 h 500497"/>
                  <a:gd name="connsiteX0" fmla="*/ 2679 w 960652"/>
                  <a:gd name="connsiteY0" fmla="*/ 500474 h 500497"/>
                  <a:gd name="connsiteX1" fmla="*/ 42746 w 960652"/>
                  <a:gd name="connsiteY1" fmla="*/ 324263 h 500497"/>
                  <a:gd name="connsiteX2" fmla="*/ 114300 w 960652"/>
                  <a:gd name="connsiteY2" fmla="*/ 140275 h 500497"/>
                  <a:gd name="connsiteX3" fmla="*/ 38778 w 960652"/>
                  <a:gd name="connsiteY3" fmla="*/ 28194 h 500497"/>
                  <a:gd name="connsiteX4" fmla="*/ 504825 w 960652"/>
                  <a:gd name="connsiteY4" fmla="*/ 70425 h 500497"/>
                  <a:gd name="connsiteX5" fmla="*/ 504914 w 960652"/>
                  <a:gd name="connsiteY5" fmla="*/ 5968 h 500497"/>
                  <a:gd name="connsiteX6" fmla="*/ 847608 w 960652"/>
                  <a:gd name="connsiteY6" fmla="*/ 224249 h 500497"/>
                  <a:gd name="connsiteX7" fmla="*/ 957146 w 960652"/>
                  <a:gd name="connsiteY7" fmla="*/ 481424 h 500497"/>
                  <a:gd name="connsiteX8" fmla="*/ 816652 w 960652"/>
                  <a:gd name="connsiteY8" fmla="*/ 457612 h 500497"/>
                  <a:gd name="connsiteX9" fmla="*/ 471576 w 960652"/>
                  <a:gd name="connsiteY9" fmla="*/ 464755 h 500497"/>
                  <a:gd name="connsiteX10" fmla="*/ 257059 w 960652"/>
                  <a:gd name="connsiteY10" fmla="*/ 421893 h 500497"/>
                  <a:gd name="connsiteX11" fmla="*/ 107042 w 960652"/>
                  <a:gd name="connsiteY11" fmla="*/ 312356 h 500497"/>
                  <a:gd name="connsiteX12" fmla="*/ 2679 w 960652"/>
                  <a:gd name="connsiteY12" fmla="*/ 500474 h 500497"/>
                  <a:gd name="connsiteX0" fmla="*/ 17909 w 975882"/>
                  <a:gd name="connsiteY0" fmla="*/ 500474 h 504534"/>
                  <a:gd name="connsiteX1" fmla="*/ 16701 w 975882"/>
                  <a:gd name="connsiteY1" fmla="*/ 140113 h 504534"/>
                  <a:gd name="connsiteX2" fmla="*/ 129530 w 975882"/>
                  <a:gd name="connsiteY2" fmla="*/ 140275 h 504534"/>
                  <a:gd name="connsiteX3" fmla="*/ 54008 w 975882"/>
                  <a:gd name="connsiteY3" fmla="*/ 28194 h 504534"/>
                  <a:gd name="connsiteX4" fmla="*/ 520055 w 975882"/>
                  <a:gd name="connsiteY4" fmla="*/ 70425 h 504534"/>
                  <a:gd name="connsiteX5" fmla="*/ 520144 w 975882"/>
                  <a:gd name="connsiteY5" fmla="*/ 5968 h 504534"/>
                  <a:gd name="connsiteX6" fmla="*/ 862838 w 975882"/>
                  <a:gd name="connsiteY6" fmla="*/ 224249 h 504534"/>
                  <a:gd name="connsiteX7" fmla="*/ 972376 w 975882"/>
                  <a:gd name="connsiteY7" fmla="*/ 481424 h 504534"/>
                  <a:gd name="connsiteX8" fmla="*/ 831882 w 975882"/>
                  <a:gd name="connsiteY8" fmla="*/ 457612 h 504534"/>
                  <a:gd name="connsiteX9" fmla="*/ 486806 w 975882"/>
                  <a:gd name="connsiteY9" fmla="*/ 464755 h 504534"/>
                  <a:gd name="connsiteX10" fmla="*/ 272289 w 975882"/>
                  <a:gd name="connsiteY10" fmla="*/ 421893 h 504534"/>
                  <a:gd name="connsiteX11" fmla="*/ 122272 w 975882"/>
                  <a:gd name="connsiteY11" fmla="*/ 312356 h 504534"/>
                  <a:gd name="connsiteX12" fmla="*/ 17909 w 975882"/>
                  <a:gd name="connsiteY12" fmla="*/ 500474 h 504534"/>
                  <a:gd name="connsiteX0" fmla="*/ 17909 w 988647"/>
                  <a:gd name="connsiteY0" fmla="*/ 499069 h 503129"/>
                  <a:gd name="connsiteX1" fmla="*/ 16701 w 988647"/>
                  <a:gd name="connsiteY1" fmla="*/ 138708 h 503129"/>
                  <a:gd name="connsiteX2" fmla="*/ 129530 w 988647"/>
                  <a:gd name="connsiteY2" fmla="*/ 138870 h 503129"/>
                  <a:gd name="connsiteX3" fmla="*/ 54008 w 988647"/>
                  <a:gd name="connsiteY3" fmla="*/ 26789 h 503129"/>
                  <a:gd name="connsiteX4" fmla="*/ 520055 w 988647"/>
                  <a:gd name="connsiteY4" fmla="*/ 69020 h 503129"/>
                  <a:gd name="connsiteX5" fmla="*/ 520144 w 988647"/>
                  <a:gd name="connsiteY5" fmla="*/ 4563 h 503129"/>
                  <a:gd name="connsiteX6" fmla="*/ 945388 w 988647"/>
                  <a:gd name="connsiteY6" fmla="*/ 197444 h 503129"/>
                  <a:gd name="connsiteX7" fmla="*/ 972376 w 988647"/>
                  <a:gd name="connsiteY7" fmla="*/ 480019 h 503129"/>
                  <a:gd name="connsiteX8" fmla="*/ 831882 w 988647"/>
                  <a:gd name="connsiteY8" fmla="*/ 456207 h 503129"/>
                  <a:gd name="connsiteX9" fmla="*/ 486806 w 988647"/>
                  <a:gd name="connsiteY9" fmla="*/ 463350 h 503129"/>
                  <a:gd name="connsiteX10" fmla="*/ 272289 w 988647"/>
                  <a:gd name="connsiteY10" fmla="*/ 420488 h 503129"/>
                  <a:gd name="connsiteX11" fmla="*/ 122272 w 988647"/>
                  <a:gd name="connsiteY11" fmla="*/ 310951 h 503129"/>
                  <a:gd name="connsiteX12" fmla="*/ 17909 w 988647"/>
                  <a:gd name="connsiteY12" fmla="*/ 499069 h 503129"/>
                  <a:gd name="connsiteX0" fmla="*/ 17909 w 1017142"/>
                  <a:gd name="connsiteY0" fmla="*/ 499069 h 594319"/>
                  <a:gd name="connsiteX1" fmla="*/ 16701 w 1017142"/>
                  <a:gd name="connsiteY1" fmla="*/ 138708 h 594319"/>
                  <a:gd name="connsiteX2" fmla="*/ 129530 w 1017142"/>
                  <a:gd name="connsiteY2" fmla="*/ 138870 h 594319"/>
                  <a:gd name="connsiteX3" fmla="*/ 54008 w 1017142"/>
                  <a:gd name="connsiteY3" fmla="*/ 26789 h 594319"/>
                  <a:gd name="connsiteX4" fmla="*/ 520055 w 1017142"/>
                  <a:gd name="connsiteY4" fmla="*/ 69020 h 594319"/>
                  <a:gd name="connsiteX5" fmla="*/ 520144 w 1017142"/>
                  <a:gd name="connsiteY5" fmla="*/ 4563 h 594319"/>
                  <a:gd name="connsiteX6" fmla="*/ 945388 w 1017142"/>
                  <a:gd name="connsiteY6" fmla="*/ 197444 h 594319"/>
                  <a:gd name="connsiteX7" fmla="*/ 1010476 w 1017142"/>
                  <a:gd name="connsiteY7" fmla="*/ 594319 h 594319"/>
                  <a:gd name="connsiteX8" fmla="*/ 831882 w 1017142"/>
                  <a:gd name="connsiteY8" fmla="*/ 456207 h 594319"/>
                  <a:gd name="connsiteX9" fmla="*/ 486806 w 1017142"/>
                  <a:gd name="connsiteY9" fmla="*/ 463350 h 594319"/>
                  <a:gd name="connsiteX10" fmla="*/ 272289 w 1017142"/>
                  <a:gd name="connsiteY10" fmla="*/ 420488 h 594319"/>
                  <a:gd name="connsiteX11" fmla="*/ 122272 w 1017142"/>
                  <a:gd name="connsiteY11" fmla="*/ 310951 h 594319"/>
                  <a:gd name="connsiteX12" fmla="*/ 17909 w 1017142"/>
                  <a:gd name="connsiteY12" fmla="*/ 499069 h 594319"/>
                  <a:gd name="connsiteX0" fmla="*/ 17909 w 1017142"/>
                  <a:gd name="connsiteY0" fmla="*/ 499069 h 594319"/>
                  <a:gd name="connsiteX1" fmla="*/ 16701 w 1017142"/>
                  <a:gd name="connsiteY1" fmla="*/ 138708 h 594319"/>
                  <a:gd name="connsiteX2" fmla="*/ 129530 w 1017142"/>
                  <a:gd name="connsiteY2" fmla="*/ 138870 h 594319"/>
                  <a:gd name="connsiteX3" fmla="*/ 54008 w 1017142"/>
                  <a:gd name="connsiteY3" fmla="*/ 26789 h 594319"/>
                  <a:gd name="connsiteX4" fmla="*/ 520055 w 1017142"/>
                  <a:gd name="connsiteY4" fmla="*/ 69020 h 594319"/>
                  <a:gd name="connsiteX5" fmla="*/ 520144 w 1017142"/>
                  <a:gd name="connsiteY5" fmla="*/ 4563 h 594319"/>
                  <a:gd name="connsiteX6" fmla="*/ 945388 w 1017142"/>
                  <a:gd name="connsiteY6" fmla="*/ 197444 h 594319"/>
                  <a:gd name="connsiteX7" fmla="*/ 1010476 w 1017142"/>
                  <a:gd name="connsiteY7" fmla="*/ 594319 h 594319"/>
                  <a:gd name="connsiteX8" fmla="*/ 831882 w 1017142"/>
                  <a:gd name="connsiteY8" fmla="*/ 456207 h 594319"/>
                  <a:gd name="connsiteX9" fmla="*/ 486806 w 1017142"/>
                  <a:gd name="connsiteY9" fmla="*/ 463350 h 594319"/>
                  <a:gd name="connsiteX10" fmla="*/ 272289 w 1017142"/>
                  <a:gd name="connsiteY10" fmla="*/ 420488 h 594319"/>
                  <a:gd name="connsiteX11" fmla="*/ 122272 w 1017142"/>
                  <a:gd name="connsiteY11" fmla="*/ 310951 h 594319"/>
                  <a:gd name="connsiteX12" fmla="*/ 17909 w 1017142"/>
                  <a:gd name="connsiteY12" fmla="*/ 499069 h 594319"/>
                  <a:gd name="connsiteX0" fmla="*/ 17909 w 1006442"/>
                  <a:gd name="connsiteY0" fmla="*/ 499069 h 613369"/>
                  <a:gd name="connsiteX1" fmla="*/ 16701 w 1006442"/>
                  <a:gd name="connsiteY1" fmla="*/ 138708 h 613369"/>
                  <a:gd name="connsiteX2" fmla="*/ 129530 w 1006442"/>
                  <a:gd name="connsiteY2" fmla="*/ 138870 h 613369"/>
                  <a:gd name="connsiteX3" fmla="*/ 54008 w 1006442"/>
                  <a:gd name="connsiteY3" fmla="*/ 26789 h 613369"/>
                  <a:gd name="connsiteX4" fmla="*/ 520055 w 1006442"/>
                  <a:gd name="connsiteY4" fmla="*/ 69020 h 613369"/>
                  <a:gd name="connsiteX5" fmla="*/ 520144 w 1006442"/>
                  <a:gd name="connsiteY5" fmla="*/ 4563 h 613369"/>
                  <a:gd name="connsiteX6" fmla="*/ 945388 w 1006442"/>
                  <a:gd name="connsiteY6" fmla="*/ 197444 h 613369"/>
                  <a:gd name="connsiteX7" fmla="*/ 997776 w 1006442"/>
                  <a:gd name="connsiteY7" fmla="*/ 613369 h 613369"/>
                  <a:gd name="connsiteX8" fmla="*/ 831882 w 1006442"/>
                  <a:gd name="connsiteY8" fmla="*/ 456207 h 613369"/>
                  <a:gd name="connsiteX9" fmla="*/ 486806 w 1006442"/>
                  <a:gd name="connsiteY9" fmla="*/ 463350 h 613369"/>
                  <a:gd name="connsiteX10" fmla="*/ 272289 w 1006442"/>
                  <a:gd name="connsiteY10" fmla="*/ 420488 h 613369"/>
                  <a:gd name="connsiteX11" fmla="*/ 122272 w 1006442"/>
                  <a:gd name="connsiteY11" fmla="*/ 310951 h 613369"/>
                  <a:gd name="connsiteX12" fmla="*/ 17909 w 1006442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31882 w 1016207"/>
                  <a:gd name="connsiteY8" fmla="*/ 456207 h 613369"/>
                  <a:gd name="connsiteX9" fmla="*/ 486806 w 1016207"/>
                  <a:gd name="connsiteY9" fmla="*/ 46335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31882 w 1016207"/>
                  <a:gd name="connsiteY8" fmla="*/ 440332 h 613369"/>
                  <a:gd name="connsiteX9" fmla="*/ 486806 w 1016207"/>
                  <a:gd name="connsiteY9" fmla="*/ 46335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31882 w 1016207"/>
                  <a:gd name="connsiteY8" fmla="*/ 440332 h 613369"/>
                  <a:gd name="connsiteX9" fmla="*/ 493156 w 1016207"/>
                  <a:gd name="connsiteY9" fmla="*/ 441125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25532 w 1016207"/>
                  <a:gd name="connsiteY8" fmla="*/ 408582 h 613369"/>
                  <a:gd name="connsiteX9" fmla="*/ 493156 w 1016207"/>
                  <a:gd name="connsiteY9" fmla="*/ 441125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25532 w 1016207"/>
                  <a:gd name="connsiteY8" fmla="*/ 408582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28707 w 1016207"/>
                  <a:gd name="connsiteY8" fmla="*/ 367307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12832 w 1016207"/>
                  <a:gd name="connsiteY8" fmla="*/ 332382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28707 w 1016207"/>
                  <a:gd name="connsiteY8" fmla="*/ 227607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946182 w 1016207"/>
                  <a:gd name="connsiteY8" fmla="*/ 173632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524906 w 1016207"/>
                  <a:gd name="connsiteY9" fmla="*/ 2919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524906 w 1016207"/>
                  <a:gd name="connsiteY10" fmla="*/ 291900 h 613369"/>
                  <a:gd name="connsiteX11" fmla="*/ 272289 w 1016207"/>
                  <a:gd name="connsiteY11" fmla="*/ 420488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642381 w 1016207"/>
                  <a:gd name="connsiteY10" fmla="*/ 342700 h 613369"/>
                  <a:gd name="connsiteX11" fmla="*/ 272289 w 1016207"/>
                  <a:gd name="connsiteY11" fmla="*/ 420488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642381 w 1016207"/>
                  <a:gd name="connsiteY10" fmla="*/ 342700 h 613369"/>
                  <a:gd name="connsiteX11" fmla="*/ 307214 w 1016207"/>
                  <a:gd name="connsiteY11" fmla="*/ 331588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642381 w 1016207"/>
                  <a:gd name="connsiteY10" fmla="*/ 342700 h 613369"/>
                  <a:gd name="connsiteX11" fmla="*/ 281814 w 1016207"/>
                  <a:gd name="connsiteY11" fmla="*/ 404613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642381 w 1016207"/>
                  <a:gd name="connsiteY10" fmla="*/ 342700 h 613369"/>
                  <a:gd name="connsiteX11" fmla="*/ 281814 w 1016207"/>
                  <a:gd name="connsiteY11" fmla="*/ 404613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53249 w 1007097"/>
                  <a:gd name="connsiteY0" fmla="*/ 594319 h 613369"/>
                  <a:gd name="connsiteX1" fmla="*/ 7591 w 1007097"/>
                  <a:gd name="connsiteY1" fmla="*/ 138708 h 613369"/>
                  <a:gd name="connsiteX2" fmla="*/ 120420 w 1007097"/>
                  <a:gd name="connsiteY2" fmla="*/ 138870 h 613369"/>
                  <a:gd name="connsiteX3" fmla="*/ 44898 w 1007097"/>
                  <a:gd name="connsiteY3" fmla="*/ 26789 h 613369"/>
                  <a:gd name="connsiteX4" fmla="*/ 510945 w 1007097"/>
                  <a:gd name="connsiteY4" fmla="*/ 69020 h 613369"/>
                  <a:gd name="connsiteX5" fmla="*/ 511034 w 1007097"/>
                  <a:gd name="connsiteY5" fmla="*/ 4563 h 613369"/>
                  <a:gd name="connsiteX6" fmla="*/ 936278 w 1007097"/>
                  <a:gd name="connsiteY6" fmla="*/ 197444 h 613369"/>
                  <a:gd name="connsiteX7" fmla="*/ 988666 w 1007097"/>
                  <a:gd name="connsiteY7" fmla="*/ 613369 h 613369"/>
                  <a:gd name="connsiteX8" fmla="*/ 864047 w 1007097"/>
                  <a:gd name="connsiteY8" fmla="*/ 332382 h 613369"/>
                  <a:gd name="connsiteX9" fmla="*/ 625244 w 1007097"/>
                  <a:gd name="connsiteY9" fmla="*/ 399219 h 613369"/>
                  <a:gd name="connsiteX10" fmla="*/ 633271 w 1007097"/>
                  <a:gd name="connsiteY10" fmla="*/ 342700 h 613369"/>
                  <a:gd name="connsiteX11" fmla="*/ 272704 w 1007097"/>
                  <a:gd name="connsiteY11" fmla="*/ 404613 h 613369"/>
                  <a:gd name="connsiteX12" fmla="*/ 113162 w 1007097"/>
                  <a:gd name="connsiteY12" fmla="*/ 310951 h 613369"/>
                  <a:gd name="connsiteX13" fmla="*/ 53249 w 1007097"/>
                  <a:gd name="connsiteY13" fmla="*/ 594319 h 613369"/>
                  <a:gd name="connsiteX0" fmla="*/ 53596 w 1007444"/>
                  <a:gd name="connsiteY0" fmla="*/ 594319 h 613369"/>
                  <a:gd name="connsiteX1" fmla="*/ 7938 w 1007444"/>
                  <a:gd name="connsiteY1" fmla="*/ 138708 h 613369"/>
                  <a:gd name="connsiteX2" fmla="*/ 120767 w 1007444"/>
                  <a:gd name="connsiteY2" fmla="*/ 138870 h 613369"/>
                  <a:gd name="connsiteX3" fmla="*/ 45245 w 1007444"/>
                  <a:gd name="connsiteY3" fmla="*/ 26789 h 613369"/>
                  <a:gd name="connsiteX4" fmla="*/ 511292 w 1007444"/>
                  <a:gd name="connsiteY4" fmla="*/ 69020 h 613369"/>
                  <a:gd name="connsiteX5" fmla="*/ 511381 w 1007444"/>
                  <a:gd name="connsiteY5" fmla="*/ 4563 h 613369"/>
                  <a:gd name="connsiteX6" fmla="*/ 936625 w 1007444"/>
                  <a:gd name="connsiteY6" fmla="*/ 197444 h 613369"/>
                  <a:gd name="connsiteX7" fmla="*/ 989013 w 1007444"/>
                  <a:gd name="connsiteY7" fmla="*/ 613369 h 613369"/>
                  <a:gd name="connsiteX8" fmla="*/ 864394 w 1007444"/>
                  <a:gd name="connsiteY8" fmla="*/ 332382 h 613369"/>
                  <a:gd name="connsiteX9" fmla="*/ 625591 w 1007444"/>
                  <a:gd name="connsiteY9" fmla="*/ 399219 h 613369"/>
                  <a:gd name="connsiteX10" fmla="*/ 633618 w 1007444"/>
                  <a:gd name="connsiteY10" fmla="*/ 342700 h 613369"/>
                  <a:gd name="connsiteX11" fmla="*/ 273051 w 1007444"/>
                  <a:gd name="connsiteY11" fmla="*/ 404613 h 613369"/>
                  <a:gd name="connsiteX12" fmla="*/ 135734 w 1007444"/>
                  <a:gd name="connsiteY12" fmla="*/ 361751 h 613369"/>
                  <a:gd name="connsiteX13" fmla="*/ 53596 w 1007444"/>
                  <a:gd name="connsiteY13" fmla="*/ 594319 h 613369"/>
                  <a:gd name="connsiteX0" fmla="*/ 49343 w 1003191"/>
                  <a:gd name="connsiteY0" fmla="*/ 594319 h 613369"/>
                  <a:gd name="connsiteX1" fmla="*/ 56188 w 1003191"/>
                  <a:gd name="connsiteY1" fmla="*/ 291269 h 613369"/>
                  <a:gd name="connsiteX2" fmla="*/ 3685 w 1003191"/>
                  <a:gd name="connsiteY2" fmla="*/ 138708 h 613369"/>
                  <a:gd name="connsiteX3" fmla="*/ 116514 w 1003191"/>
                  <a:gd name="connsiteY3" fmla="*/ 138870 h 613369"/>
                  <a:gd name="connsiteX4" fmla="*/ 40992 w 1003191"/>
                  <a:gd name="connsiteY4" fmla="*/ 26789 h 613369"/>
                  <a:gd name="connsiteX5" fmla="*/ 507039 w 1003191"/>
                  <a:gd name="connsiteY5" fmla="*/ 69020 h 613369"/>
                  <a:gd name="connsiteX6" fmla="*/ 507128 w 1003191"/>
                  <a:gd name="connsiteY6" fmla="*/ 4563 h 613369"/>
                  <a:gd name="connsiteX7" fmla="*/ 932372 w 1003191"/>
                  <a:gd name="connsiteY7" fmla="*/ 197444 h 613369"/>
                  <a:gd name="connsiteX8" fmla="*/ 984760 w 1003191"/>
                  <a:gd name="connsiteY8" fmla="*/ 613369 h 613369"/>
                  <a:gd name="connsiteX9" fmla="*/ 860141 w 1003191"/>
                  <a:gd name="connsiteY9" fmla="*/ 332382 h 613369"/>
                  <a:gd name="connsiteX10" fmla="*/ 621338 w 1003191"/>
                  <a:gd name="connsiteY10" fmla="*/ 399219 h 613369"/>
                  <a:gd name="connsiteX11" fmla="*/ 629365 w 1003191"/>
                  <a:gd name="connsiteY11" fmla="*/ 342700 h 613369"/>
                  <a:gd name="connsiteX12" fmla="*/ 268798 w 1003191"/>
                  <a:gd name="connsiteY12" fmla="*/ 404613 h 613369"/>
                  <a:gd name="connsiteX13" fmla="*/ 131481 w 1003191"/>
                  <a:gd name="connsiteY13" fmla="*/ 361751 h 613369"/>
                  <a:gd name="connsiteX14" fmla="*/ 49343 w 1003191"/>
                  <a:gd name="connsiteY14" fmla="*/ 594319 h 613369"/>
                  <a:gd name="connsiteX0" fmla="*/ 49343 w 1003191"/>
                  <a:gd name="connsiteY0" fmla="*/ 594319 h 613369"/>
                  <a:gd name="connsiteX1" fmla="*/ 56188 w 1003191"/>
                  <a:gd name="connsiteY1" fmla="*/ 291269 h 613369"/>
                  <a:gd name="connsiteX2" fmla="*/ 3685 w 1003191"/>
                  <a:gd name="connsiteY2" fmla="*/ 138708 h 613369"/>
                  <a:gd name="connsiteX3" fmla="*/ 116514 w 1003191"/>
                  <a:gd name="connsiteY3" fmla="*/ 138870 h 613369"/>
                  <a:gd name="connsiteX4" fmla="*/ 40992 w 1003191"/>
                  <a:gd name="connsiteY4" fmla="*/ 26789 h 613369"/>
                  <a:gd name="connsiteX5" fmla="*/ 507039 w 1003191"/>
                  <a:gd name="connsiteY5" fmla="*/ 69020 h 613369"/>
                  <a:gd name="connsiteX6" fmla="*/ 507128 w 1003191"/>
                  <a:gd name="connsiteY6" fmla="*/ 4563 h 613369"/>
                  <a:gd name="connsiteX7" fmla="*/ 932372 w 1003191"/>
                  <a:gd name="connsiteY7" fmla="*/ 197444 h 613369"/>
                  <a:gd name="connsiteX8" fmla="*/ 984760 w 1003191"/>
                  <a:gd name="connsiteY8" fmla="*/ 613369 h 613369"/>
                  <a:gd name="connsiteX9" fmla="*/ 860141 w 1003191"/>
                  <a:gd name="connsiteY9" fmla="*/ 332382 h 613369"/>
                  <a:gd name="connsiteX10" fmla="*/ 621338 w 1003191"/>
                  <a:gd name="connsiteY10" fmla="*/ 399219 h 613369"/>
                  <a:gd name="connsiteX11" fmla="*/ 629365 w 1003191"/>
                  <a:gd name="connsiteY11" fmla="*/ 342700 h 613369"/>
                  <a:gd name="connsiteX12" fmla="*/ 268798 w 1003191"/>
                  <a:gd name="connsiteY12" fmla="*/ 404613 h 613369"/>
                  <a:gd name="connsiteX13" fmla="*/ 131481 w 1003191"/>
                  <a:gd name="connsiteY13" fmla="*/ 361751 h 613369"/>
                  <a:gd name="connsiteX14" fmla="*/ 49343 w 1003191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42841 w 1005040"/>
                  <a:gd name="connsiteY4" fmla="*/ 2678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42841 w 1005040"/>
                  <a:gd name="connsiteY4" fmla="*/ 5218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55541 w 1005040"/>
                  <a:gd name="connsiteY4" fmla="*/ 3948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65066 w 1005040"/>
                  <a:gd name="connsiteY4" fmla="*/ 3313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65066 w 1005040"/>
                  <a:gd name="connsiteY4" fmla="*/ 3313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05040" h="613369">
                    <a:moveTo>
                      <a:pt x="51192" y="594319"/>
                    </a:moveTo>
                    <a:cubicBezTo>
                      <a:pt x="38643" y="582572"/>
                      <a:pt x="33897" y="364029"/>
                      <a:pt x="58037" y="291269"/>
                    </a:cubicBezTo>
                    <a:cubicBezTo>
                      <a:pt x="21852" y="231209"/>
                      <a:pt x="-14045" y="169400"/>
                      <a:pt x="5534" y="138708"/>
                    </a:cubicBezTo>
                    <a:cubicBezTo>
                      <a:pt x="7733" y="79204"/>
                      <a:pt x="119024" y="188215"/>
                      <a:pt x="118363" y="138870"/>
                    </a:cubicBezTo>
                    <a:cubicBezTo>
                      <a:pt x="117702" y="89525"/>
                      <a:pt x="-16426" y="45310"/>
                      <a:pt x="65066" y="33139"/>
                    </a:cubicBezTo>
                    <a:cubicBezTo>
                      <a:pt x="146558" y="20968"/>
                      <a:pt x="443370" y="38329"/>
                      <a:pt x="508888" y="69020"/>
                    </a:cubicBezTo>
                    <a:cubicBezTo>
                      <a:pt x="561707" y="42561"/>
                      <a:pt x="438088" y="-16841"/>
                      <a:pt x="508977" y="4563"/>
                    </a:cubicBezTo>
                    <a:cubicBezTo>
                      <a:pt x="579866" y="25967"/>
                      <a:pt x="875915" y="133150"/>
                      <a:pt x="934221" y="197444"/>
                    </a:cubicBezTo>
                    <a:cubicBezTo>
                      <a:pt x="992527" y="261738"/>
                      <a:pt x="1029074" y="480813"/>
                      <a:pt x="986609" y="613369"/>
                    </a:cubicBezTo>
                    <a:cubicBezTo>
                      <a:pt x="960019" y="516532"/>
                      <a:pt x="943713" y="339922"/>
                      <a:pt x="861990" y="332382"/>
                    </a:cubicBezTo>
                    <a:cubicBezTo>
                      <a:pt x="813591" y="282403"/>
                      <a:pt x="681229" y="405966"/>
                      <a:pt x="623187" y="399219"/>
                    </a:cubicBezTo>
                    <a:cubicBezTo>
                      <a:pt x="565145" y="392472"/>
                      <a:pt x="689971" y="341801"/>
                      <a:pt x="631214" y="342700"/>
                    </a:cubicBezTo>
                    <a:cubicBezTo>
                      <a:pt x="572457" y="343599"/>
                      <a:pt x="356803" y="403025"/>
                      <a:pt x="270647" y="404613"/>
                    </a:cubicBezTo>
                    <a:cubicBezTo>
                      <a:pt x="209891" y="380801"/>
                      <a:pt x="185648" y="405407"/>
                      <a:pt x="133330" y="361751"/>
                    </a:cubicBezTo>
                    <a:cubicBezTo>
                      <a:pt x="98838" y="448667"/>
                      <a:pt x="63741" y="606066"/>
                      <a:pt x="51192" y="594319"/>
                    </a:cubicBezTo>
                    <a:close/>
                  </a:path>
                </a:pathLst>
              </a:custGeom>
              <a:solidFill>
                <a:srgbClr val="FFFFC1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dist="38100" dir="4200000" sx="96000" sy="96000" algn="t" rotWithShape="0">
                  <a:srgbClr val="DA9E6F"/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37" name="Picture 236" descr="A close up of a device&#10;&#10;Description automatically generated">
              <a:extLst>
                <a:ext uri="{FF2B5EF4-FFF2-40B4-BE49-F238E27FC236}">
                  <a16:creationId xmlns:a16="http://schemas.microsoft.com/office/drawing/2014/main" id="{44704119-6D34-4397-93DC-D31C2348F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13854">
              <a:off x="4005055" y="5247467"/>
              <a:ext cx="505312" cy="505312"/>
            </a:xfrm>
            <a:prstGeom prst="rect">
              <a:avLst/>
            </a:prstGeom>
          </p:spPr>
        </p:pic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64E1867F-A515-46FB-8125-B71F6191D2F7}"/>
              </a:ext>
            </a:extLst>
          </p:cNvPr>
          <p:cNvGrpSpPr/>
          <p:nvPr/>
        </p:nvGrpSpPr>
        <p:grpSpPr>
          <a:xfrm>
            <a:off x="7078269" y="4484495"/>
            <a:ext cx="1200104" cy="1525357"/>
            <a:chOff x="7299386" y="4509894"/>
            <a:chExt cx="1200104" cy="1525357"/>
          </a:xfrm>
        </p:grpSpPr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E6CEB4F4-1970-4BC9-8377-C9E7FDD8F9AE}"/>
                </a:ext>
              </a:extLst>
            </p:cNvPr>
            <p:cNvGrpSpPr/>
            <p:nvPr/>
          </p:nvGrpSpPr>
          <p:grpSpPr>
            <a:xfrm>
              <a:off x="7386591" y="4509894"/>
              <a:ext cx="1112899" cy="1525357"/>
              <a:chOff x="7307812" y="4528124"/>
              <a:chExt cx="762642" cy="1152629"/>
            </a:xfrm>
          </p:grpSpPr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124F0846-1DEB-4870-AB26-5BA5DE0B4BE4}"/>
                  </a:ext>
                </a:extLst>
              </p:cNvPr>
              <p:cNvSpPr/>
              <p:nvPr/>
            </p:nvSpPr>
            <p:spPr>
              <a:xfrm rot="2838982">
                <a:off x="7367441" y="5064070"/>
                <a:ext cx="153768" cy="273026"/>
              </a:xfrm>
              <a:custGeom>
                <a:avLst/>
                <a:gdLst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100012 w 204787"/>
                  <a:gd name="connsiteY3" fmla="*/ 350044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6274"/>
                  <a:gd name="connsiteX1" fmla="*/ 204787 w 204787"/>
                  <a:gd name="connsiteY1" fmla="*/ 64294 h 446274"/>
                  <a:gd name="connsiteX2" fmla="*/ 135731 w 204787"/>
                  <a:gd name="connsiteY2" fmla="*/ 390525 h 446274"/>
                  <a:gd name="connsiteX3" fmla="*/ 83343 w 204787"/>
                  <a:gd name="connsiteY3" fmla="*/ 347663 h 446274"/>
                  <a:gd name="connsiteX4" fmla="*/ 88106 w 204787"/>
                  <a:gd name="connsiteY4" fmla="*/ 442913 h 446274"/>
                  <a:gd name="connsiteX5" fmla="*/ 52387 w 204787"/>
                  <a:gd name="connsiteY5" fmla="*/ 426244 h 446274"/>
                  <a:gd name="connsiteX6" fmla="*/ 16668 w 204787"/>
                  <a:gd name="connsiteY6" fmla="*/ 440532 h 446274"/>
                  <a:gd name="connsiteX7" fmla="*/ 0 w 204787"/>
                  <a:gd name="connsiteY7" fmla="*/ 326232 h 446274"/>
                  <a:gd name="connsiteX8" fmla="*/ 100012 w 204787"/>
                  <a:gd name="connsiteY8" fmla="*/ 0 h 446274"/>
                  <a:gd name="connsiteX0" fmla="*/ 100012 w 204787"/>
                  <a:gd name="connsiteY0" fmla="*/ 0 h 447378"/>
                  <a:gd name="connsiteX1" fmla="*/ 204787 w 204787"/>
                  <a:gd name="connsiteY1" fmla="*/ 64294 h 447378"/>
                  <a:gd name="connsiteX2" fmla="*/ 135731 w 204787"/>
                  <a:gd name="connsiteY2" fmla="*/ 390525 h 447378"/>
                  <a:gd name="connsiteX3" fmla="*/ 83343 w 204787"/>
                  <a:gd name="connsiteY3" fmla="*/ 347663 h 447378"/>
                  <a:gd name="connsiteX4" fmla="*/ 88106 w 204787"/>
                  <a:gd name="connsiteY4" fmla="*/ 442913 h 447378"/>
                  <a:gd name="connsiteX5" fmla="*/ 57149 w 204787"/>
                  <a:gd name="connsiteY5" fmla="*/ 435769 h 447378"/>
                  <a:gd name="connsiteX6" fmla="*/ 16668 w 204787"/>
                  <a:gd name="connsiteY6" fmla="*/ 440532 h 447378"/>
                  <a:gd name="connsiteX7" fmla="*/ 0 w 204787"/>
                  <a:gd name="connsiteY7" fmla="*/ 326232 h 447378"/>
                  <a:gd name="connsiteX8" fmla="*/ 100012 w 204787"/>
                  <a:gd name="connsiteY8" fmla="*/ 0 h 447378"/>
                  <a:gd name="connsiteX0" fmla="*/ 100012 w 204787"/>
                  <a:gd name="connsiteY0" fmla="*/ 0 h 446749"/>
                  <a:gd name="connsiteX1" fmla="*/ 204787 w 204787"/>
                  <a:gd name="connsiteY1" fmla="*/ 64294 h 446749"/>
                  <a:gd name="connsiteX2" fmla="*/ 135731 w 204787"/>
                  <a:gd name="connsiteY2" fmla="*/ 390525 h 446749"/>
                  <a:gd name="connsiteX3" fmla="*/ 83343 w 204787"/>
                  <a:gd name="connsiteY3" fmla="*/ 347663 h 446749"/>
                  <a:gd name="connsiteX4" fmla="*/ 88106 w 204787"/>
                  <a:gd name="connsiteY4" fmla="*/ 442913 h 446749"/>
                  <a:gd name="connsiteX5" fmla="*/ 54768 w 204787"/>
                  <a:gd name="connsiteY5" fmla="*/ 431007 h 446749"/>
                  <a:gd name="connsiteX6" fmla="*/ 16668 w 204787"/>
                  <a:gd name="connsiteY6" fmla="*/ 440532 h 446749"/>
                  <a:gd name="connsiteX7" fmla="*/ 0 w 204787"/>
                  <a:gd name="connsiteY7" fmla="*/ 326232 h 446749"/>
                  <a:gd name="connsiteX8" fmla="*/ 100012 w 204787"/>
                  <a:gd name="connsiteY8" fmla="*/ 0 h 446749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71436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61911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8106 w 204787"/>
                  <a:gd name="connsiteY4" fmla="*/ 442913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5725 w 204787"/>
                  <a:gd name="connsiteY4" fmla="*/ 414338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52607"/>
                  <a:gd name="connsiteX1" fmla="*/ 204787 w 204787"/>
                  <a:gd name="connsiteY1" fmla="*/ 64294 h 452607"/>
                  <a:gd name="connsiteX2" fmla="*/ 135731 w 204787"/>
                  <a:gd name="connsiteY2" fmla="*/ 390525 h 452607"/>
                  <a:gd name="connsiteX3" fmla="*/ 83343 w 204787"/>
                  <a:gd name="connsiteY3" fmla="*/ 347663 h 452607"/>
                  <a:gd name="connsiteX4" fmla="*/ 85725 w 204787"/>
                  <a:gd name="connsiteY4" fmla="*/ 414338 h 452607"/>
                  <a:gd name="connsiteX5" fmla="*/ 57148 w 204787"/>
                  <a:gd name="connsiteY5" fmla="*/ 438151 h 452607"/>
                  <a:gd name="connsiteX6" fmla="*/ 16668 w 204787"/>
                  <a:gd name="connsiteY6" fmla="*/ 440532 h 452607"/>
                  <a:gd name="connsiteX7" fmla="*/ 0 w 204787"/>
                  <a:gd name="connsiteY7" fmla="*/ 326232 h 452607"/>
                  <a:gd name="connsiteX8" fmla="*/ 100012 w 204787"/>
                  <a:gd name="connsiteY8" fmla="*/ 0 h 452607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6240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7710 w 212485"/>
                  <a:gd name="connsiteY0" fmla="*/ 0 h 447076"/>
                  <a:gd name="connsiteX1" fmla="*/ 212485 w 212485"/>
                  <a:gd name="connsiteY1" fmla="*/ 64294 h 447076"/>
                  <a:gd name="connsiteX2" fmla="*/ 143429 w 212485"/>
                  <a:gd name="connsiteY2" fmla="*/ 390525 h 447076"/>
                  <a:gd name="connsiteX3" fmla="*/ 91041 w 212485"/>
                  <a:gd name="connsiteY3" fmla="*/ 347663 h 447076"/>
                  <a:gd name="connsiteX4" fmla="*/ 93423 w 212485"/>
                  <a:gd name="connsiteY4" fmla="*/ 414338 h 447076"/>
                  <a:gd name="connsiteX5" fmla="*/ 45796 w 212485"/>
                  <a:gd name="connsiteY5" fmla="*/ 438151 h 447076"/>
                  <a:gd name="connsiteX6" fmla="*/ 2935 w 212485"/>
                  <a:gd name="connsiteY6" fmla="*/ 416719 h 447076"/>
                  <a:gd name="connsiteX7" fmla="*/ 7698 w 212485"/>
                  <a:gd name="connsiteY7" fmla="*/ 326232 h 447076"/>
                  <a:gd name="connsiteX8" fmla="*/ 107710 w 212485"/>
                  <a:gd name="connsiteY8" fmla="*/ 0 h 447076"/>
                  <a:gd name="connsiteX0" fmla="*/ 106808 w 211583"/>
                  <a:gd name="connsiteY0" fmla="*/ 0 h 447076"/>
                  <a:gd name="connsiteX1" fmla="*/ 211583 w 211583"/>
                  <a:gd name="connsiteY1" fmla="*/ 64294 h 447076"/>
                  <a:gd name="connsiteX2" fmla="*/ 142527 w 211583"/>
                  <a:gd name="connsiteY2" fmla="*/ 390525 h 447076"/>
                  <a:gd name="connsiteX3" fmla="*/ 90139 w 211583"/>
                  <a:gd name="connsiteY3" fmla="*/ 347663 h 447076"/>
                  <a:gd name="connsiteX4" fmla="*/ 92521 w 211583"/>
                  <a:gd name="connsiteY4" fmla="*/ 414338 h 447076"/>
                  <a:gd name="connsiteX5" fmla="*/ 44894 w 211583"/>
                  <a:gd name="connsiteY5" fmla="*/ 438151 h 447076"/>
                  <a:gd name="connsiteX6" fmla="*/ 2033 w 211583"/>
                  <a:gd name="connsiteY6" fmla="*/ 416719 h 447076"/>
                  <a:gd name="connsiteX7" fmla="*/ 6796 w 211583"/>
                  <a:gd name="connsiteY7" fmla="*/ 326232 h 447076"/>
                  <a:gd name="connsiteX8" fmla="*/ 106808 w 211583"/>
                  <a:gd name="connsiteY8" fmla="*/ 0 h 447076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583" h="440112">
                    <a:moveTo>
                      <a:pt x="106808" y="0"/>
                    </a:moveTo>
                    <a:lnTo>
                      <a:pt x="211583" y="64294"/>
                    </a:lnTo>
                    <a:cubicBezTo>
                      <a:pt x="117126" y="313533"/>
                      <a:pt x="160783" y="281781"/>
                      <a:pt x="142527" y="390525"/>
                    </a:cubicBezTo>
                    <a:cubicBezTo>
                      <a:pt x="101251" y="422276"/>
                      <a:pt x="119508" y="339725"/>
                      <a:pt x="90139" y="347663"/>
                    </a:cubicBezTo>
                    <a:cubicBezTo>
                      <a:pt x="83789" y="379413"/>
                      <a:pt x="91727" y="392113"/>
                      <a:pt x="92521" y="414338"/>
                    </a:cubicBezTo>
                    <a:cubicBezTo>
                      <a:pt x="96887" y="451248"/>
                      <a:pt x="54419" y="412354"/>
                      <a:pt x="44894" y="438151"/>
                    </a:cubicBezTo>
                    <a:cubicBezTo>
                      <a:pt x="25844" y="444897"/>
                      <a:pt x="10764" y="433388"/>
                      <a:pt x="2033" y="416719"/>
                    </a:cubicBezTo>
                    <a:cubicBezTo>
                      <a:pt x="-5904" y="381001"/>
                      <a:pt x="12352" y="364332"/>
                      <a:pt x="6796" y="326232"/>
                    </a:cubicBezTo>
                    <a:cubicBezTo>
                      <a:pt x="44896" y="79376"/>
                      <a:pt x="73471" y="108744"/>
                      <a:pt x="106808" y="0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8423573E-92DF-44FC-96BB-812533ABF2F2}"/>
                  </a:ext>
                </a:extLst>
              </p:cNvPr>
              <p:cNvSpPr/>
              <p:nvPr/>
            </p:nvSpPr>
            <p:spPr>
              <a:xfrm rot="18197515" flipH="1">
                <a:off x="7850199" y="5035539"/>
                <a:ext cx="139448" cy="301063"/>
              </a:xfrm>
              <a:custGeom>
                <a:avLst/>
                <a:gdLst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100012 w 204787"/>
                  <a:gd name="connsiteY3" fmla="*/ 350044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6274"/>
                  <a:gd name="connsiteX1" fmla="*/ 204787 w 204787"/>
                  <a:gd name="connsiteY1" fmla="*/ 64294 h 446274"/>
                  <a:gd name="connsiteX2" fmla="*/ 135731 w 204787"/>
                  <a:gd name="connsiteY2" fmla="*/ 390525 h 446274"/>
                  <a:gd name="connsiteX3" fmla="*/ 83343 w 204787"/>
                  <a:gd name="connsiteY3" fmla="*/ 347663 h 446274"/>
                  <a:gd name="connsiteX4" fmla="*/ 88106 w 204787"/>
                  <a:gd name="connsiteY4" fmla="*/ 442913 h 446274"/>
                  <a:gd name="connsiteX5" fmla="*/ 52387 w 204787"/>
                  <a:gd name="connsiteY5" fmla="*/ 426244 h 446274"/>
                  <a:gd name="connsiteX6" fmla="*/ 16668 w 204787"/>
                  <a:gd name="connsiteY6" fmla="*/ 440532 h 446274"/>
                  <a:gd name="connsiteX7" fmla="*/ 0 w 204787"/>
                  <a:gd name="connsiteY7" fmla="*/ 326232 h 446274"/>
                  <a:gd name="connsiteX8" fmla="*/ 100012 w 204787"/>
                  <a:gd name="connsiteY8" fmla="*/ 0 h 446274"/>
                  <a:gd name="connsiteX0" fmla="*/ 100012 w 204787"/>
                  <a:gd name="connsiteY0" fmla="*/ 0 h 447378"/>
                  <a:gd name="connsiteX1" fmla="*/ 204787 w 204787"/>
                  <a:gd name="connsiteY1" fmla="*/ 64294 h 447378"/>
                  <a:gd name="connsiteX2" fmla="*/ 135731 w 204787"/>
                  <a:gd name="connsiteY2" fmla="*/ 390525 h 447378"/>
                  <a:gd name="connsiteX3" fmla="*/ 83343 w 204787"/>
                  <a:gd name="connsiteY3" fmla="*/ 347663 h 447378"/>
                  <a:gd name="connsiteX4" fmla="*/ 88106 w 204787"/>
                  <a:gd name="connsiteY4" fmla="*/ 442913 h 447378"/>
                  <a:gd name="connsiteX5" fmla="*/ 57149 w 204787"/>
                  <a:gd name="connsiteY5" fmla="*/ 435769 h 447378"/>
                  <a:gd name="connsiteX6" fmla="*/ 16668 w 204787"/>
                  <a:gd name="connsiteY6" fmla="*/ 440532 h 447378"/>
                  <a:gd name="connsiteX7" fmla="*/ 0 w 204787"/>
                  <a:gd name="connsiteY7" fmla="*/ 326232 h 447378"/>
                  <a:gd name="connsiteX8" fmla="*/ 100012 w 204787"/>
                  <a:gd name="connsiteY8" fmla="*/ 0 h 447378"/>
                  <a:gd name="connsiteX0" fmla="*/ 100012 w 204787"/>
                  <a:gd name="connsiteY0" fmla="*/ 0 h 446749"/>
                  <a:gd name="connsiteX1" fmla="*/ 204787 w 204787"/>
                  <a:gd name="connsiteY1" fmla="*/ 64294 h 446749"/>
                  <a:gd name="connsiteX2" fmla="*/ 135731 w 204787"/>
                  <a:gd name="connsiteY2" fmla="*/ 390525 h 446749"/>
                  <a:gd name="connsiteX3" fmla="*/ 83343 w 204787"/>
                  <a:gd name="connsiteY3" fmla="*/ 347663 h 446749"/>
                  <a:gd name="connsiteX4" fmla="*/ 88106 w 204787"/>
                  <a:gd name="connsiteY4" fmla="*/ 442913 h 446749"/>
                  <a:gd name="connsiteX5" fmla="*/ 54768 w 204787"/>
                  <a:gd name="connsiteY5" fmla="*/ 431007 h 446749"/>
                  <a:gd name="connsiteX6" fmla="*/ 16668 w 204787"/>
                  <a:gd name="connsiteY6" fmla="*/ 440532 h 446749"/>
                  <a:gd name="connsiteX7" fmla="*/ 0 w 204787"/>
                  <a:gd name="connsiteY7" fmla="*/ 326232 h 446749"/>
                  <a:gd name="connsiteX8" fmla="*/ 100012 w 204787"/>
                  <a:gd name="connsiteY8" fmla="*/ 0 h 446749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71436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61911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8106 w 204787"/>
                  <a:gd name="connsiteY4" fmla="*/ 442913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5725 w 204787"/>
                  <a:gd name="connsiteY4" fmla="*/ 414338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52607"/>
                  <a:gd name="connsiteX1" fmla="*/ 204787 w 204787"/>
                  <a:gd name="connsiteY1" fmla="*/ 64294 h 452607"/>
                  <a:gd name="connsiteX2" fmla="*/ 135731 w 204787"/>
                  <a:gd name="connsiteY2" fmla="*/ 390525 h 452607"/>
                  <a:gd name="connsiteX3" fmla="*/ 83343 w 204787"/>
                  <a:gd name="connsiteY3" fmla="*/ 347663 h 452607"/>
                  <a:gd name="connsiteX4" fmla="*/ 85725 w 204787"/>
                  <a:gd name="connsiteY4" fmla="*/ 414338 h 452607"/>
                  <a:gd name="connsiteX5" fmla="*/ 57148 w 204787"/>
                  <a:gd name="connsiteY5" fmla="*/ 438151 h 452607"/>
                  <a:gd name="connsiteX6" fmla="*/ 16668 w 204787"/>
                  <a:gd name="connsiteY6" fmla="*/ 440532 h 452607"/>
                  <a:gd name="connsiteX7" fmla="*/ 0 w 204787"/>
                  <a:gd name="connsiteY7" fmla="*/ 326232 h 452607"/>
                  <a:gd name="connsiteX8" fmla="*/ 100012 w 204787"/>
                  <a:gd name="connsiteY8" fmla="*/ 0 h 452607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6240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7710 w 212485"/>
                  <a:gd name="connsiteY0" fmla="*/ 0 h 447076"/>
                  <a:gd name="connsiteX1" fmla="*/ 212485 w 212485"/>
                  <a:gd name="connsiteY1" fmla="*/ 64294 h 447076"/>
                  <a:gd name="connsiteX2" fmla="*/ 143429 w 212485"/>
                  <a:gd name="connsiteY2" fmla="*/ 390525 h 447076"/>
                  <a:gd name="connsiteX3" fmla="*/ 91041 w 212485"/>
                  <a:gd name="connsiteY3" fmla="*/ 347663 h 447076"/>
                  <a:gd name="connsiteX4" fmla="*/ 93423 w 212485"/>
                  <a:gd name="connsiteY4" fmla="*/ 414338 h 447076"/>
                  <a:gd name="connsiteX5" fmla="*/ 45796 w 212485"/>
                  <a:gd name="connsiteY5" fmla="*/ 438151 h 447076"/>
                  <a:gd name="connsiteX6" fmla="*/ 2935 w 212485"/>
                  <a:gd name="connsiteY6" fmla="*/ 416719 h 447076"/>
                  <a:gd name="connsiteX7" fmla="*/ 7698 w 212485"/>
                  <a:gd name="connsiteY7" fmla="*/ 326232 h 447076"/>
                  <a:gd name="connsiteX8" fmla="*/ 107710 w 212485"/>
                  <a:gd name="connsiteY8" fmla="*/ 0 h 447076"/>
                  <a:gd name="connsiteX0" fmla="*/ 106808 w 211583"/>
                  <a:gd name="connsiteY0" fmla="*/ 0 h 447076"/>
                  <a:gd name="connsiteX1" fmla="*/ 211583 w 211583"/>
                  <a:gd name="connsiteY1" fmla="*/ 64294 h 447076"/>
                  <a:gd name="connsiteX2" fmla="*/ 142527 w 211583"/>
                  <a:gd name="connsiteY2" fmla="*/ 390525 h 447076"/>
                  <a:gd name="connsiteX3" fmla="*/ 90139 w 211583"/>
                  <a:gd name="connsiteY3" fmla="*/ 347663 h 447076"/>
                  <a:gd name="connsiteX4" fmla="*/ 92521 w 211583"/>
                  <a:gd name="connsiteY4" fmla="*/ 414338 h 447076"/>
                  <a:gd name="connsiteX5" fmla="*/ 44894 w 211583"/>
                  <a:gd name="connsiteY5" fmla="*/ 438151 h 447076"/>
                  <a:gd name="connsiteX6" fmla="*/ 2033 w 211583"/>
                  <a:gd name="connsiteY6" fmla="*/ 416719 h 447076"/>
                  <a:gd name="connsiteX7" fmla="*/ 6796 w 211583"/>
                  <a:gd name="connsiteY7" fmla="*/ 326232 h 447076"/>
                  <a:gd name="connsiteX8" fmla="*/ 106808 w 211583"/>
                  <a:gd name="connsiteY8" fmla="*/ 0 h 447076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583" h="440112">
                    <a:moveTo>
                      <a:pt x="106808" y="0"/>
                    </a:moveTo>
                    <a:lnTo>
                      <a:pt x="211583" y="64294"/>
                    </a:lnTo>
                    <a:cubicBezTo>
                      <a:pt x="117126" y="313533"/>
                      <a:pt x="160783" y="281781"/>
                      <a:pt x="142527" y="390525"/>
                    </a:cubicBezTo>
                    <a:cubicBezTo>
                      <a:pt x="101251" y="422276"/>
                      <a:pt x="119508" y="339725"/>
                      <a:pt x="90139" y="347663"/>
                    </a:cubicBezTo>
                    <a:cubicBezTo>
                      <a:pt x="83789" y="379413"/>
                      <a:pt x="91727" y="392113"/>
                      <a:pt x="92521" y="414338"/>
                    </a:cubicBezTo>
                    <a:cubicBezTo>
                      <a:pt x="96887" y="451248"/>
                      <a:pt x="54419" y="412354"/>
                      <a:pt x="44894" y="438151"/>
                    </a:cubicBezTo>
                    <a:cubicBezTo>
                      <a:pt x="25844" y="444897"/>
                      <a:pt x="10764" y="433388"/>
                      <a:pt x="2033" y="416719"/>
                    </a:cubicBezTo>
                    <a:cubicBezTo>
                      <a:pt x="-5904" y="381001"/>
                      <a:pt x="12352" y="364332"/>
                      <a:pt x="6796" y="326232"/>
                    </a:cubicBezTo>
                    <a:cubicBezTo>
                      <a:pt x="44896" y="79376"/>
                      <a:pt x="73471" y="108744"/>
                      <a:pt x="106808" y="0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9A529E8C-0579-4400-AA08-CFBF069DC19A}"/>
                  </a:ext>
                </a:extLst>
              </p:cNvPr>
              <p:cNvGrpSpPr/>
              <p:nvPr/>
            </p:nvGrpSpPr>
            <p:grpSpPr>
              <a:xfrm rot="2735474">
                <a:off x="7504202" y="5379031"/>
                <a:ext cx="152627" cy="284320"/>
                <a:chOff x="6975466" y="5380279"/>
                <a:chExt cx="152627" cy="284320"/>
              </a:xfrm>
            </p:grpSpPr>
            <p:sp>
              <p:nvSpPr>
                <p:cNvPr id="227" name="Rectangle 19">
                  <a:extLst>
                    <a:ext uri="{FF2B5EF4-FFF2-40B4-BE49-F238E27FC236}">
                      <a16:creationId xmlns:a16="http://schemas.microsoft.com/office/drawing/2014/main" id="{6019B63F-152F-4726-AC79-C9719E3AC469}"/>
                    </a:ext>
                  </a:extLst>
                </p:cNvPr>
                <p:cNvSpPr/>
                <p:nvPr/>
              </p:nvSpPr>
              <p:spPr>
                <a:xfrm>
                  <a:off x="7013452" y="5380279"/>
                  <a:ext cx="105545" cy="232333"/>
                </a:xfrm>
                <a:custGeom>
                  <a:avLst/>
                  <a:gdLst>
                    <a:gd name="connsiteX0" fmla="*/ 0 w 164904"/>
                    <a:gd name="connsiteY0" fmla="*/ 0 h 152400"/>
                    <a:gd name="connsiteX1" fmla="*/ 164904 w 164904"/>
                    <a:gd name="connsiteY1" fmla="*/ 0 h 152400"/>
                    <a:gd name="connsiteX2" fmla="*/ 164904 w 164904"/>
                    <a:gd name="connsiteY2" fmla="*/ 152400 h 152400"/>
                    <a:gd name="connsiteX3" fmla="*/ 0 w 164904"/>
                    <a:gd name="connsiteY3" fmla="*/ 152400 h 152400"/>
                    <a:gd name="connsiteX4" fmla="*/ 0 w 164904"/>
                    <a:gd name="connsiteY4" fmla="*/ 0 h 152400"/>
                    <a:gd name="connsiteX0" fmla="*/ 0 w 164904"/>
                    <a:gd name="connsiteY0" fmla="*/ 0 h 176213"/>
                    <a:gd name="connsiteX1" fmla="*/ 164904 w 164904"/>
                    <a:gd name="connsiteY1" fmla="*/ 23813 h 176213"/>
                    <a:gd name="connsiteX2" fmla="*/ 164904 w 164904"/>
                    <a:gd name="connsiteY2" fmla="*/ 176213 h 176213"/>
                    <a:gd name="connsiteX3" fmla="*/ 0 w 164904"/>
                    <a:gd name="connsiteY3" fmla="*/ 176213 h 176213"/>
                    <a:gd name="connsiteX4" fmla="*/ 0 w 164904"/>
                    <a:gd name="connsiteY4" fmla="*/ 0 h 176213"/>
                    <a:gd name="connsiteX0" fmla="*/ 0 w 164904"/>
                    <a:gd name="connsiteY0" fmla="*/ 4762 h 180975"/>
                    <a:gd name="connsiteX1" fmla="*/ 160142 w 164904"/>
                    <a:gd name="connsiteY1" fmla="*/ 0 h 180975"/>
                    <a:gd name="connsiteX2" fmla="*/ 164904 w 164904"/>
                    <a:gd name="connsiteY2" fmla="*/ 180975 h 180975"/>
                    <a:gd name="connsiteX3" fmla="*/ 0 w 164904"/>
                    <a:gd name="connsiteY3" fmla="*/ 180975 h 180975"/>
                    <a:gd name="connsiteX4" fmla="*/ 0 w 164904"/>
                    <a:gd name="connsiteY4" fmla="*/ 4762 h 180975"/>
                    <a:gd name="connsiteX0" fmla="*/ 0 w 164904"/>
                    <a:gd name="connsiteY0" fmla="*/ 4762 h 180975"/>
                    <a:gd name="connsiteX1" fmla="*/ 160142 w 164904"/>
                    <a:gd name="connsiteY1" fmla="*/ 0 h 180975"/>
                    <a:gd name="connsiteX2" fmla="*/ 164904 w 164904"/>
                    <a:gd name="connsiteY2" fmla="*/ 180975 h 180975"/>
                    <a:gd name="connsiteX3" fmla="*/ 0 w 164904"/>
                    <a:gd name="connsiteY3" fmla="*/ 180975 h 180975"/>
                    <a:gd name="connsiteX4" fmla="*/ 0 w 164904"/>
                    <a:gd name="connsiteY4" fmla="*/ 4762 h 180975"/>
                    <a:gd name="connsiteX0" fmla="*/ 0 w 164904"/>
                    <a:gd name="connsiteY0" fmla="*/ 4762 h 202407"/>
                    <a:gd name="connsiteX1" fmla="*/ 160142 w 164904"/>
                    <a:gd name="connsiteY1" fmla="*/ 0 h 202407"/>
                    <a:gd name="connsiteX2" fmla="*/ 164904 w 164904"/>
                    <a:gd name="connsiteY2" fmla="*/ 180975 h 202407"/>
                    <a:gd name="connsiteX3" fmla="*/ 9525 w 164904"/>
                    <a:gd name="connsiteY3" fmla="*/ 202407 h 202407"/>
                    <a:gd name="connsiteX4" fmla="*/ 0 w 164904"/>
                    <a:gd name="connsiteY4" fmla="*/ 4762 h 202407"/>
                    <a:gd name="connsiteX0" fmla="*/ 0 w 160142"/>
                    <a:gd name="connsiteY0" fmla="*/ 4762 h 207169"/>
                    <a:gd name="connsiteX1" fmla="*/ 160142 w 160142"/>
                    <a:gd name="connsiteY1" fmla="*/ 0 h 207169"/>
                    <a:gd name="connsiteX2" fmla="*/ 155379 w 160142"/>
                    <a:gd name="connsiteY2" fmla="*/ 207169 h 207169"/>
                    <a:gd name="connsiteX3" fmla="*/ 9525 w 160142"/>
                    <a:gd name="connsiteY3" fmla="*/ 202407 h 207169"/>
                    <a:gd name="connsiteX4" fmla="*/ 0 w 160142"/>
                    <a:gd name="connsiteY4" fmla="*/ 4762 h 207169"/>
                    <a:gd name="connsiteX0" fmla="*/ 0 w 160142"/>
                    <a:gd name="connsiteY0" fmla="*/ 4762 h 208045"/>
                    <a:gd name="connsiteX1" fmla="*/ 160142 w 160142"/>
                    <a:gd name="connsiteY1" fmla="*/ 0 h 208045"/>
                    <a:gd name="connsiteX2" fmla="*/ 155379 w 160142"/>
                    <a:gd name="connsiteY2" fmla="*/ 207169 h 208045"/>
                    <a:gd name="connsiteX3" fmla="*/ 9525 w 160142"/>
                    <a:gd name="connsiteY3" fmla="*/ 202407 h 208045"/>
                    <a:gd name="connsiteX4" fmla="*/ 0 w 160142"/>
                    <a:gd name="connsiteY4" fmla="*/ 4762 h 208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0142" h="208045">
                      <a:moveTo>
                        <a:pt x="0" y="4762"/>
                      </a:moveTo>
                      <a:lnTo>
                        <a:pt x="160142" y="0"/>
                      </a:lnTo>
                      <a:lnTo>
                        <a:pt x="155379" y="207169"/>
                      </a:lnTo>
                      <a:cubicBezTo>
                        <a:pt x="109142" y="210344"/>
                        <a:pt x="58143" y="203994"/>
                        <a:pt x="9525" y="202407"/>
                      </a:cubicBezTo>
                      <a:lnTo>
                        <a:pt x="0" y="4762"/>
                      </a:lnTo>
                      <a:close/>
                    </a:path>
                  </a:pathLst>
                </a:custGeom>
                <a:solidFill>
                  <a:srgbClr val="97663B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Rectangle 19">
                  <a:extLst>
                    <a:ext uri="{FF2B5EF4-FFF2-40B4-BE49-F238E27FC236}">
                      <a16:creationId xmlns:a16="http://schemas.microsoft.com/office/drawing/2014/main" id="{D2A2E30A-18D9-4517-AE0C-A6ACC02E3FBA}"/>
                    </a:ext>
                  </a:extLst>
                </p:cNvPr>
                <p:cNvSpPr/>
                <p:nvPr/>
              </p:nvSpPr>
              <p:spPr>
                <a:xfrm flipH="1">
                  <a:off x="6975466" y="5607175"/>
                  <a:ext cx="152627" cy="57424"/>
                </a:xfrm>
                <a:custGeom>
                  <a:avLst/>
                  <a:gdLst>
                    <a:gd name="connsiteX0" fmla="*/ 0 w 164904"/>
                    <a:gd name="connsiteY0" fmla="*/ 0 h 152400"/>
                    <a:gd name="connsiteX1" fmla="*/ 164904 w 164904"/>
                    <a:gd name="connsiteY1" fmla="*/ 0 h 152400"/>
                    <a:gd name="connsiteX2" fmla="*/ 164904 w 164904"/>
                    <a:gd name="connsiteY2" fmla="*/ 152400 h 152400"/>
                    <a:gd name="connsiteX3" fmla="*/ 0 w 164904"/>
                    <a:gd name="connsiteY3" fmla="*/ 152400 h 152400"/>
                    <a:gd name="connsiteX4" fmla="*/ 0 w 164904"/>
                    <a:gd name="connsiteY4" fmla="*/ 0 h 152400"/>
                    <a:gd name="connsiteX0" fmla="*/ 0 w 164904"/>
                    <a:gd name="connsiteY0" fmla="*/ 0 h 176213"/>
                    <a:gd name="connsiteX1" fmla="*/ 164904 w 164904"/>
                    <a:gd name="connsiteY1" fmla="*/ 23813 h 176213"/>
                    <a:gd name="connsiteX2" fmla="*/ 164904 w 164904"/>
                    <a:gd name="connsiteY2" fmla="*/ 176213 h 176213"/>
                    <a:gd name="connsiteX3" fmla="*/ 0 w 164904"/>
                    <a:gd name="connsiteY3" fmla="*/ 176213 h 176213"/>
                    <a:gd name="connsiteX4" fmla="*/ 0 w 164904"/>
                    <a:gd name="connsiteY4" fmla="*/ 0 h 176213"/>
                    <a:gd name="connsiteX0" fmla="*/ 0 w 164904"/>
                    <a:gd name="connsiteY0" fmla="*/ 4762 h 180975"/>
                    <a:gd name="connsiteX1" fmla="*/ 160142 w 164904"/>
                    <a:gd name="connsiteY1" fmla="*/ 0 h 180975"/>
                    <a:gd name="connsiteX2" fmla="*/ 164904 w 164904"/>
                    <a:gd name="connsiteY2" fmla="*/ 180975 h 180975"/>
                    <a:gd name="connsiteX3" fmla="*/ 0 w 164904"/>
                    <a:gd name="connsiteY3" fmla="*/ 180975 h 180975"/>
                    <a:gd name="connsiteX4" fmla="*/ 0 w 164904"/>
                    <a:gd name="connsiteY4" fmla="*/ 4762 h 180975"/>
                    <a:gd name="connsiteX0" fmla="*/ 0 w 164904"/>
                    <a:gd name="connsiteY0" fmla="*/ 4762 h 180975"/>
                    <a:gd name="connsiteX1" fmla="*/ 160142 w 164904"/>
                    <a:gd name="connsiteY1" fmla="*/ 0 h 180975"/>
                    <a:gd name="connsiteX2" fmla="*/ 164904 w 164904"/>
                    <a:gd name="connsiteY2" fmla="*/ 180975 h 180975"/>
                    <a:gd name="connsiteX3" fmla="*/ 0 w 164904"/>
                    <a:gd name="connsiteY3" fmla="*/ 180975 h 180975"/>
                    <a:gd name="connsiteX4" fmla="*/ 0 w 164904"/>
                    <a:gd name="connsiteY4" fmla="*/ 4762 h 180975"/>
                    <a:gd name="connsiteX0" fmla="*/ 0 w 164904"/>
                    <a:gd name="connsiteY0" fmla="*/ 4762 h 202407"/>
                    <a:gd name="connsiteX1" fmla="*/ 160142 w 164904"/>
                    <a:gd name="connsiteY1" fmla="*/ 0 h 202407"/>
                    <a:gd name="connsiteX2" fmla="*/ 164904 w 164904"/>
                    <a:gd name="connsiteY2" fmla="*/ 180975 h 202407"/>
                    <a:gd name="connsiteX3" fmla="*/ 9525 w 164904"/>
                    <a:gd name="connsiteY3" fmla="*/ 202407 h 202407"/>
                    <a:gd name="connsiteX4" fmla="*/ 0 w 164904"/>
                    <a:gd name="connsiteY4" fmla="*/ 4762 h 202407"/>
                    <a:gd name="connsiteX0" fmla="*/ 0 w 160142"/>
                    <a:gd name="connsiteY0" fmla="*/ 4762 h 207169"/>
                    <a:gd name="connsiteX1" fmla="*/ 160142 w 160142"/>
                    <a:gd name="connsiteY1" fmla="*/ 0 h 207169"/>
                    <a:gd name="connsiteX2" fmla="*/ 155379 w 160142"/>
                    <a:gd name="connsiteY2" fmla="*/ 207169 h 207169"/>
                    <a:gd name="connsiteX3" fmla="*/ 9525 w 160142"/>
                    <a:gd name="connsiteY3" fmla="*/ 202407 h 207169"/>
                    <a:gd name="connsiteX4" fmla="*/ 0 w 160142"/>
                    <a:gd name="connsiteY4" fmla="*/ 4762 h 207169"/>
                    <a:gd name="connsiteX0" fmla="*/ 0 w 160142"/>
                    <a:gd name="connsiteY0" fmla="*/ 4762 h 208045"/>
                    <a:gd name="connsiteX1" fmla="*/ 160142 w 160142"/>
                    <a:gd name="connsiteY1" fmla="*/ 0 h 208045"/>
                    <a:gd name="connsiteX2" fmla="*/ 155379 w 160142"/>
                    <a:gd name="connsiteY2" fmla="*/ 207169 h 208045"/>
                    <a:gd name="connsiteX3" fmla="*/ 9525 w 160142"/>
                    <a:gd name="connsiteY3" fmla="*/ 202407 h 208045"/>
                    <a:gd name="connsiteX4" fmla="*/ 0 w 160142"/>
                    <a:gd name="connsiteY4" fmla="*/ 4762 h 208045"/>
                    <a:gd name="connsiteX0" fmla="*/ 0 w 188717"/>
                    <a:gd name="connsiteY0" fmla="*/ 30956 h 208045"/>
                    <a:gd name="connsiteX1" fmla="*/ 188717 w 188717"/>
                    <a:gd name="connsiteY1" fmla="*/ 0 h 208045"/>
                    <a:gd name="connsiteX2" fmla="*/ 183954 w 188717"/>
                    <a:gd name="connsiteY2" fmla="*/ 207169 h 208045"/>
                    <a:gd name="connsiteX3" fmla="*/ 38100 w 188717"/>
                    <a:gd name="connsiteY3" fmla="*/ 202407 h 208045"/>
                    <a:gd name="connsiteX4" fmla="*/ 0 w 188717"/>
                    <a:gd name="connsiteY4" fmla="*/ 30956 h 208045"/>
                    <a:gd name="connsiteX0" fmla="*/ 4763 w 193480"/>
                    <a:gd name="connsiteY0" fmla="*/ 30956 h 207233"/>
                    <a:gd name="connsiteX1" fmla="*/ 193480 w 193480"/>
                    <a:gd name="connsiteY1" fmla="*/ 0 h 207233"/>
                    <a:gd name="connsiteX2" fmla="*/ 188717 w 193480"/>
                    <a:gd name="connsiteY2" fmla="*/ 207169 h 207233"/>
                    <a:gd name="connsiteX3" fmla="*/ 0 w 193480"/>
                    <a:gd name="connsiteY3" fmla="*/ 92870 h 207233"/>
                    <a:gd name="connsiteX4" fmla="*/ 4763 w 193480"/>
                    <a:gd name="connsiteY4" fmla="*/ 30956 h 207233"/>
                    <a:gd name="connsiteX0" fmla="*/ 0 w 188717"/>
                    <a:gd name="connsiteY0" fmla="*/ 30956 h 207241"/>
                    <a:gd name="connsiteX1" fmla="*/ 188717 w 188717"/>
                    <a:gd name="connsiteY1" fmla="*/ 0 h 207241"/>
                    <a:gd name="connsiteX2" fmla="*/ 183954 w 188717"/>
                    <a:gd name="connsiteY2" fmla="*/ 207169 h 207241"/>
                    <a:gd name="connsiteX3" fmla="*/ 7143 w 188717"/>
                    <a:gd name="connsiteY3" fmla="*/ 107158 h 207241"/>
                    <a:gd name="connsiteX4" fmla="*/ 0 w 188717"/>
                    <a:gd name="connsiteY4" fmla="*/ 30956 h 207241"/>
                    <a:gd name="connsiteX0" fmla="*/ 0 w 231579"/>
                    <a:gd name="connsiteY0" fmla="*/ 30956 h 107322"/>
                    <a:gd name="connsiteX1" fmla="*/ 188717 w 231579"/>
                    <a:gd name="connsiteY1" fmla="*/ 0 h 107322"/>
                    <a:gd name="connsiteX2" fmla="*/ 231579 w 231579"/>
                    <a:gd name="connsiteY2" fmla="*/ 95251 h 107322"/>
                    <a:gd name="connsiteX3" fmla="*/ 7143 w 231579"/>
                    <a:gd name="connsiteY3" fmla="*/ 107158 h 107322"/>
                    <a:gd name="connsiteX4" fmla="*/ 0 w 231579"/>
                    <a:gd name="connsiteY4" fmla="*/ 30956 h 107322"/>
                    <a:gd name="connsiteX0" fmla="*/ 0 w 231579"/>
                    <a:gd name="connsiteY0" fmla="*/ 14287 h 90653"/>
                    <a:gd name="connsiteX1" fmla="*/ 141092 w 231579"/>
                    <a:gd name="connsiteY1" fmla="*/ 0 h 90653"/>
                    <a:gd name="connsiteX2" fmla="*/ 231579 w 231579"/>
                    <a:gd name="connsiteY2" fmla="*/ 78582 h 90653"/>
                    <a:gd name="connsiteX3" fmla="*/ 7143 w 231579"/>
                    <a:gd name="connsiteY3" fmla="*/ 90489 h 90653"/>
                    <a:gd name="connsiteX4" fmla="*/ 0 w 231579"/>
                    <a:gd name="connsiteY4" fmla="*/ 14287 h 90653"/>
                    <a:gd name="connsiteX0" fmla="*/ 0 w 231579"/>
                    <a:gd name="connsiteY0" fmla="*/ 14287 h 90653"/>
                    <a:gd name="connsiteX1" fmla="*/ 141092 w 231579"/>
                    <a:gd name="connsiteY1" fmla="*/ 0 h 90653"/>
                    <a:gd name="connsiteX2" fmla="*/ 231579 w 231579"/>
                    <a:gd name="connsiteY2" fmla="*/ 78582 h 90653"/>
                    <a:gd name="connsiteX3" fmla="*/ 7143 w 231579"/>
                    <a:gd name="connsiteY3" fmla="*/ 90489 h 90653"/>
                    <a:gd name="connsiteX4" fmla="*/ 0 w 231579"/>
                    <a:gd name="connsiteY4" fmla="*/ 14287 h 90653"/>
                    <a:gd name="connsiteX0" fmla="*/ 0 w 231579"/>
                    <a:gd name="connsiteY0" fmla="*/ 14287 h 90653"/>
                    <a:gd name="connsiteX1" fmla="*/ 141092 w 231579"/>
                    <a:gd name="connsiteY1" fmla="*/ 0 h 90653"/>
                    <a:gd name="connsiteX2" fmla="*/ 231579 w 231579"/>
                    <a:gd name="connsiteY2" fmla="*/ 78582 h 90653"/>
                    <a:gd name="connsiteX3" fmla="*/ 7143 w 231579"/>
                    <a:gd name="connsiteY3" fmla="*/ 90489 h 90653"/>
                    <a:gd name="connsiteX4" fmla="*/ 0 w 231579"/>
                    <a:gd name="connsiteY4" fmla="*/ 14287 h 90653"/>
                    <a:gd name="connsiteX0" fmla="*/ 0 w 231579"/>
                    <a:gd name="connsiteY0" fmla="*/ 14287 h 91090"/>
                    <a:gd name="connsiteX1" fmla="*/ 141092 w 231579"/>
                    <a:gd name="connsiteY1" fmla="*/ 0 h 91090"/>
                    <a:gd name="connsiteX2" fmla="*/ 231579 w 231579"/>
                    <a:gd name="connsiteY2" fmla="*/ 78582 h 91090"/>
                    <a:gd name="connsiteX3" fmla="*/ 7143 w 231579"/>
                    <a:gd name="connsiteY3" fmla="*/ 90489 h 91090"/>
                    <a:gd name="connsiteX4" fmla="*/ 0 w 231579"/>
                    <a:gd name="connsiteY4" fmla="*/ 14287 h 91090"/>
                    <a:gd name="connsiteX0" fmla="*/ 1 w 231580"/>
                    <a:gd name="connsiteY0" fmla="*/ 14287 h 91090"/>
                    <a:gd name="connsiteX1" fmla="*/ 141093 w 231580"/>
                    <a:gd name="connsiteY1" fmla="*/ 0 h 91090"/>
                    <a:gd name="connsiteX2" fmla="*/ 231580 w 231580"/>
                    <a:gd name="connsiteY2" fmla="*/ 78582 h 91090"/>
                    <a:gd name="connsiteX3" fmla="*/ 0 w 231580"/>
                    <a:gd name="connsiteY3" fmla="*/ 90489 h 91090"/>
                    <a:gd name="connsiteX4" fmla="*/ 1 w 231580"/>
                    <a:gd name="connsiteY4" fmla="*/ 14287 h 91090"/>
                    <a:gd name="connsiteX0" fmla="*/ 1 w 231580"/>
                    <a:gd name="connsiteY0" fmla="*/ 14287 h 91090"/>
                    <a:gd name="connsiteX1" fmla="*/ 141093 w 231580"/>
                    <a:gd name="connsiteY1" fmla="*/ 0 h 91090"/>
                    <a:gd name="connsiteX2" fmla="*/ 231580 w 231580"/>
                    <a:gd name="connsiteY2" fmla="*/ 78582 h 91090"/>
                    <a:gd name="connsiteX3" fmla="*/ 0 w 231580"/>
                    <a:gd name="connsiteY3" fmla="*/ 90489 h 91090"/>
                    <a:gd name="connsiteX4" fmla="*/ 1 w 231580"/>
                    <a:gd name="connsiteY4" fmla="*/ 14287 h 91090"/>
                    <a:gd name="connsiteX0" fmla="*/ 1 w 231580"/>
                    <a:gd name="connsiteY0" fmla="*/ 7143 h 83946"/>
                    <a:gd name="connsiteX1" fmla="*/ 141093 w 231580"/>
                    <a:gd name="connsiteY1" fmla="*/ 0 h 83946"/>
                    <a:gd name="connsiteX2" fmla="*/ 231580 w 231580"/>
                    <a:gd name="connsiteY2" fmla="*/ 71438 h 83946"/>
                    <a:gd name="connsiteX3" fmla="*/ 0 w 231580"/>
                    <a:gd name="connsiteY3" fmla="*/ 83345 h 83946"/>
                    <a:gd name="connsiteX4" fmla="*/ 1 w 231580"/>
                    <a:gd name="connsiteY4" fmla="*/ 7143 h 83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1580" h="83946">
                      <a:moveTo>
                        <a:pt x="1" y="7143"/>
                      </a:moveTo>
                      <a:lnTo>
                        <a:pt x="141093" y="0"/>
                      </a:lnTo>
                      <a:cubicBezTo>
                        <a:pt x="192686" y="11906"/>
                        <a:pt x="227611" y="47625"/>
                        <a:pt x="231580" y="71438"/>
                      </a:cubicBezTo>
                      <a:cubicBezTo>
                        <a:pt x="180581" y="84138"/>
                        <a:pt x="48618" y="84932"/>
                        <a:pt x="0" y="83345"/>
                      </a:cubicBezTo>
                      <a:cubicBezTo>
                        <a:pt x="0" y="57944"/>
                        <a:pt x="1" y="32544"/>
                        <a:pt x="1" y="7143"/>
                      </a:cubicBezTo>
                      <a:close/>
                    </a:path>
                  </a:pathLst>
                </a:custGeom>
                <a:solidFill>
                  <a:srgbClr val="45413E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D1D9E66-D964-4076-B82D-19AF2ACC16B1}"/>
                  </a:ext>
                </a:extLst>
              </p:cNvPr>
              <p:cNvGrpSpPr/>
              <p:nvPr/>
            </p:nvGrpSpPr>
            <p:grpSpPr>
              <a:xfrm rot="18728596">
                <a:off x="7740742" y="5386286"/>
                <a:ext cx="153633" cy="280336"/>
                <a:chOff x="7774926" y="5484962"/>
                <a:chExt cx="153633" cy="280336"/>
              </a:xfrm>
            </p:grpSpPr>
            <p:sp>
              <p:nvSpPr>
                <p:cNvPr id="228" name="Rectangle 19">
                  <a:extLst>
                    <a:ext uri="{FF2B5EF4-FFF2-40B4-BE49-F238E27FC236}">
                      <a16:creationId xmlns:a16="http://schemas.microsoft.com/office/drawing/2014/main" id="{4C815301-0E48-4F45-BD53-61ED21463AEA}"/>
                    </a:ext>
                  </a:extLst>
                </p:cNvPr>
                <p:cNvSpPr/>
                <p:nvPr/>
              </p:nvSpPr>
              <p:spPr>
                <a:xfrm flipH="1">
                  <a:off x="7774926" y="5484962"/>
                  <a:ext cx="105545" cy="230215"/>
                </a:xfrm>
                <a:custGeom>
                  <a:avLst/>
                  <a:gdLst>
                    <a:gd name="connsiteX0" fmla="*/ 0 w 164904"/>
                    <a:gd name="connsiteY0" fmla="*/ 0 h 152400"/>
                    <a:gd name="connsiteX1" fmla="*/ 164904 w 164904"/>
                    <a:gd name="connsiteY1" fmla="*/ 0 h 152400"/>
                    <a:gd name="connsiteX2" fmla="*/ 164904 w 164904"/>
                    <a:gd name="connsiteY2" fmla="*/ 152400 h 152400"/>
                    <a:gd name="connsiteX3" fmla="*/ 0 w 164904"/>
                    <a:gd name="connsiteY3" fmla="*/ 152400 h 152400"/>
                    <a:gd name="connsiteX4" fmla="*/ 0 w 164904"/>
                    <a:gd name="connsiteY4" fmla="*/ 0 h 152400"/>
                    <a:gd name="connsiteX0" fmla="*/ 0 w 164904"/>
                    <a:gd name="connsiteY0" fmla="*/ 0 h 176213"/>
                    <a:gd name="connsiteX1" fmla="*/ 164904 w 164904"/>
                    <a:gd name="connsiteY1" fmla="*/ 23813 h 176213"/>
                    <a:gd name="connsiteX2" fmla="*/ 164904 w 164904"/>
                    <a:gd name="connsiteY2" fmla="*/ 176213 h 176213"/>
                    <a:gd name="connsiteX3" fmla="*/ 0 w 164904"/>
                    <a:gd name="connsiteY3" fmla="*/ 176213 h 176213"/>
                    <a:gd name="connsiteX4" fmla="*/ 0 w 164904"/>
                    <a:gd name="connsiteY4" fmla="*/ 0 h 176213"/>
                    <a:gd name="connsiteX0" fmla="*/ 0 w 164904"/>
                    <a:gd name="connsiteY0" fmla="*/ 4762 h 180975"/>
                    <a:gd name="connsiteX1" fmla="*/ 160142 w 164904"/>
                    <a:gd name="connsiteY1" fmla="*/ 0 h 180975"/>
                    <a:gd name="connsiteX2" fmla="*/ 164904 w 164904"/>
                    <a:gd name="connsiteY2" fmla="*/ 180975 h 180975"/>
                    <a:gd name="connsiteX3" fmla="*/ 0 w 164904"/>
                    <a:gd name="connsiteY3" fmla="*/ 180975 h 180975"/>
                    <a:gd name="connsiteX4" fmla="*/ 0 w 164904"/>
                    <a:gd name="connsiteY4" fmla="*/ 4762 h 180975"/>
                    <a:gd name="connsiteX0" fmla="*/ 0 w 164904"/>
                    <a:gd name="connsiteY0" fmla="*/ 4762 h 180975"/>
                    <a:gd name="connsiteX1" fmla="*/ 160142 w 164904"/>
                    <a:gd name="connsiteY1" fmla="*/ 0 h 180975"/>
                    <a:gd name="connsiteX2" fmla="*/ 164904 w 164904"/>
                    <a:gd name="connsiteY2" fmla="*/ 180975 h 180975"/>
                    <a:gd name="connsiteX3" fmla="*/ 0 w 164904"/>
                    <a:gd name="connsiteY3" fmla="*/ 180975 h 180975"/>
                    <a:gd name="connsiteX4" fmla="*/ 0 w 164904"/>
                    <a:gd name="connsiteY4" fmla="*/ 4762 h 180975"/>
                    <a:gd name="connsiteX0" fmla="*/ 0 w 164904"/>
                    <a:gd name="connsiteY0" fmla="*/ 4762 h 202407"/>
                    <a:gd name="connsiteX1" fmla="*/ 160142 w 164904"/>
                    <a:gd name="connsiteY1" fmla="*/ 0 h 202407"/>
                    <a:gd name="connsiteX2" fmla="*/ 164904 w 164904"/>
                    <a:gd name="connsiteY2" fmla="*/ 180975 h 202407"/>
                    <a:gd name="connsiteX3" fmla="*/ 9525 w 164904"/>
                    <a:gd name="connsiteY3" fmla="*/ 202407 h 202407"/>
                    <a:gd name="connsiteX4" fmla="*/ 0 w 164904"/>
                    <a:gd name="connsiteY4" fmla="*/ 4762 h 202407"/>
                    <a:gd name="connsiteX0" fmla="*/ 0 w 160142"/>
                    <a:gd name="connsiteY0" fmla="*/ 4762 h 207169"/>
                    <a:gd name="connsiteX1" fmla="*/ 160142 w 160142"/>
                    <a:gd name="connsiteY1" fmla="*/ 0 h 207169"/>
                    <a:gd name="connsiteX2" fmla="*/ 155379 w 160142"/>
                    <a:gd name="connsiteY2" fmla="*/ 207169 h 207169"/>
                    <a:gd name="connsiteX3" fmla="*/ 9525 w 160142"/>
                    <a:gd name="connsiteY3" fmla="*/ 202407 h 207169"/>
                    <a:gd name="connsiteX4" fmla="*/ 0 w 160142"/>
                    <a:gd name="connsiteY4" fmla="*/ 4762 h 207169"/>
                    <a:gd name="connsiteX0" fmla="*/ 0 w 160142"/>
                    <a:gd name="connsiteY0" fmla="*/ 4762 h 208045"/>
                    <a:gd name="connsiteX1" fmla="*/ 160142 w 160142"/>
                    <a:gd name="connsiteY1" fmla="*/ 0 h 208045"/>
                    <a:gd name="connsiteX2" fmla="*/ 155379 w 160142"/>
                    <a:gd name="connsiteY2" fmla="*/ 207169 h 208045"/>
                    <a:gd name="connsiteX3" fmla="*/ 9525 w 160142"/>
                    <a:gd name="connsiteY3" fmla="*/ 202407 h 208045"/>
                    <a:gd name="connsiteX4" fmla="*/ 0 w 160142"/>
                    <a:gd name="connsiteY4" fmla="*/ 4762 h 208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0142" h="208045">
                      <a:moveTo>
                        <a:pt x="0" y="4762"/>
                      </a:moveTo>
                      <a:lnTo>
                        <a:pt x="160142" y="0"/>
                      </a:lnTo>
                      <a:lnTo>
                        <a:pt x="155379" y="207169"/>
                      </a:lnTo>
                      <a:cubicBezTo>
                        <a:pt x="109142" y="210344"/>
                        <a:pt x="58143" y="203994"/>
                        <a:pt x="9525" y="202407"/>
                      </a:cubicBezTo>
                      <a:lnTo>
                        <a:pt x="0" y="4762"/>
                      </a:lnTo>
                      <a:close/>
                    </a:path>
                  </a:pathLst>
                </a:custGeom>
                <a:solidFill>
                  <a:srgbClr val="97663B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Rectangle 19">
                  <a:extLst>
                    <a:ext uri="{FF2B5EF4-FFF2-40B4-BE49-F238E27FC236}">
                      <a16:creationId xmlns:a16="http://schemas.microsoft.com/office/drawing/2014/main" id="{FA0101C7-8F15-4DE4-8954-BF31995DA239}"/>
                    </a:ext>
                  </a:extLst>
                </p:cNvPr>
                <p:cNvSpPr/>
                <p:nvPr/>
              </p:nvSpPr>
              <p:spPr>
                <a:xfrm>
                  <a:off x="7775932" y="5707874"/>
                  <a:ext cx="152627" cy="57424"/>
                </a:xfrm>
                <a:custGeom>
                  <a:avLst/>
                  <a:gdLst>
                    <a:gd name="connsiteX0" fmla="*/ 0 w 164904"/>
                    <a:gd name="connsiteY0" fmla="*/ 0 h 152400"/>
                    <a:gd name="connsiteX1" fmla="*/ 164904 w 164904"/>
                    <a:gd name="connsiteY1" fmla="*/ 0 h 152400"/>
                    <a:gd name="connsiteX2" fmla="*/ 164904 w 164904"/>
                    <a:gd name="connsiteY2" fmla="*/ 152400 h 152400"/>
                    <a:gd name="connsiteX3" fmla="*/ 0 w 164904"/>
                    <a:gd name="connsiteY3" fmla="*/ 152400 h 152400"/>
                    <a:gd name="connsiteX4" fmla="*/ 0 w 164904"/>
                    <a:gd name="connsiteY4" fmla="*/ 0 h 152400"/>
                    <a:gd name="connsiteX0" fmla="*/ 0 w 164904"/>
                    <a:gd name="connsiteY0" fmla="*/ 0 h 176213"/>
                    <a:gd name="connsiteX1" fmla="*/ 164904 w 164904"/>
                    <a:gd name="connsiteY1" fmla="*/ 23813 h 176213"/>
                    <a:gd name="connsiteX2" fmla="*/ 164904 w 164904"/>
                    <a:gd name="connsiteY2" fmla="*/ 176213 h 176213"/>
                    <a:gd name="connsiteX3" fmla="*/ 0 w 164904"/>
                    <a:gd name="connsiteY3" fmla="*/ 176213 h 176213"/>
                    <a:gd name="connsiteX4" fmla="*/ 0 w 164904"/>
                    <a:gd name="connsiteY4" fmla="*/ 0 h 176213"/>
                    <a:gd name="connsiteX0" fmla="*/ 0 w 164904"/>
                    <a:gd name="connsiteY0" fmla="*/ 4762 h 180975"/>
                    <a:gd name="connsiteX1" fmla="*/ 160142 w 164904"/>
                    <a:gd name="connsiteY1" fmla="*/ 0 h 180975"/>
                    <a:gd name="connsiteX2" fmla="*/ 164904 w 164904"/>
                    <a:gd name="connsiteY2" fmla="*/ 180975 h 180975"/>
                    <a:gd name="connsiteX3" fmla="*/ 0 w 164904"/>
                    <a:gd name="connsiteY3" fmla="*/ 180975 h 180975"/>
                    <a:gd name="connsiteX4" fmla="*/ 0 w 164904"/>
                    <a:gd name="connsiteY4" fmla="*/ 4762 h 180975"/>
                    <a:gd name="connsiteX0" fmla="*/ 0 w 164904"/>
                    <a:gd name="connsiteY0" fmla="*/ 4762 h 180975"/>
                    <a:gd name="connsiteX1" fmla="*/ 160142 w 164904"/>
                    <a:gd name="connsiteY1" fmla="*/ 0 h 180975"/>
                    <a:gd name="connsiteX2" fmla="*/ 164904 w 164904"/>
                    <a:gd name="connsiteY2" fmla="*/ 180975 h 180975"/>
                    <a:gd name="connsiteX3" fmla="*/ 0 w 164904"/>
                    <a:gd name="connsiteY3" fmla="*/ 180975 h 180975"/>
                    <a:gd name="connsiteX4" fmla="*/ 0 w 164904"/>
                    <a:gd name="connsiteY4" fmla="*/ 4762 h 180975"/>
                    <a:gd name="connsiteX0" fmla="*/ 0 w 164904"/>
                    <a:gd name="connsiteY0" fmla="*/ 4762 h 202407"/>
                    <a:gd name="connsiteX1" fmla="*/ 160142 w 164904"/>
                    <a:gd name="connsiteY1" fmla="*/ 0 h 202407"/>
                    <a:gd name="connsiteX2" fmla="*/ 164904 w 164904"/>
                    <a:gd name="connsiteY2" fmla="*/ 180975 h 202407"/>
                    <a:gd name="connsiteX3" fmla="*/ 9525 w 164904"/>
                    <a:gd name="connsiteY3" fmla="*/ 202407 h 202407"/>
                    <a:gd name="connsiteX4" fmla="*/ 0 w 164904"/>
                    <a:gd name="connsiteY4" fmla="*/ 4762 h 202407"/>
                    <a:gd name="connsiteX0" fmla="*/ 0 w 160142"/>
                    <a:gd name="connsiteY0" fmla="*/ 4762 h 207169"/>
                    <a:gd name="connsiteX1" fmla="*/ 160142 w 160142"/>
                    <a:gd name="connsiteY1" fmla="*/ 0 h 207169"/>
                    <a:gd name="connsiteX2" fmla="*/ 155379 w 160142"/>
                    <a:gd name="connsiteY2" fmla="*/ 207169 h 207169"/>
                    <a:gd name="connsiteX3" fmla="*/ 9525 w 160142"/>
                    <a:gd name="connsiteY3" fmla="*/ 202407 h 207169"/>
                    <a:gd name="connsiteX4" fmla="*/ 0 w 160142"/>
                    <a:gd name="connsiteY4" fmla="*/ 4762 h 207169"/>
                    <a:gd name="connsiteX0" fmla="*/ 0 w 160142"/>
                    <a:gd name="connsiteY0" fmla="*/ 4762 h 208045"/>
                    <a:gd name="connsiteX1" fmla="*/ 160142 w 160142"/>
                    <a:gd name="connsiteY1" fmla="*/ 0 h 208045"/>
                    <a:gd name="connsiteX2" fmla="*/ 155379 w 160142"/>
                    <a:gd name="connsiteY2" fmla="*/ 207169 h 208045"/>
                    <a:gd name="connsiteX3" fmla="*/ 9525 w 160142"/>
                    <a:gd name="connsiteY3" fmla="*/ 202407 h 208045"/>
                    <a:gd name="connsiteX4" fmla="*/ 0 w 160142"/>
                    <a:gd name="connsiteY4" fmla="*/ 4762 h 208045"/>
                    <a:gd name="connsiteX0" fmla="*/ 0 w 188717"/>
                    <a:gd name="connsiteY0" fmla="*/ 30956 h 208045"/>
                    <a:gd name="connsiteX1" fmla="*/ 188717 w 188717"/>
                    <a:gd name="connsiteY1" fmla="*/ 0 h 208045"/>
                    <a:gd name="connsiteX2" fmla="*/ 183954 w 188717"/>
                    <a:gd name="connsiteY2" fmla="*/ 207169 h 208045"/>
                    <a:gd name="connsiteX3" fmla="*/ 38100 w 188717"/>
                    <a:gd name="connsiteY3" fmla="*/ 202407 h 208045"/>
                    <a:gd name="connsiteX4" fmla="*/ 0 w 188717"/>
                    <a:gd name="connsiteY4" fmla="*/ 30956 h 208045"/>
                    <a:gd name="connsiteX0" fmla="*/ 4763 w 193480"/>
                    <a:gd name="connsiteY0" fmla="*/ 30956 h 207233"/>
                    <a:gd name="connsiteX1" fmla="*/ 193480 w 193480"/>
                    <a:gd name="connsiteY1" fmla="*/ 0 h 207233"/>
                    <a:gd name="connsiteX2" fmla="*/ 188717 w 193480"/>
                    <a:gd name="connsiteY2" fmla="*/ 207169 h 207233"/>
                    <a:gd name="connsiteX3" fmla="*/ 0 w 193480"/>
                    <a:gd name="connsiteY3" fmla="*/ 92870 h 207233"/>
                    <a:gd name="connsiteX4" fmla="*/ 4763 w 193480"/>
                    <a:gd name="connsiteY4" fmla="*/ 30956 h 207233"/>
                    <a:gd name="connsiteX0" fmla="*/ 0 w 188717"/>
                    <a:gd name="connsiteY0" fmla="*/ 30956 h 207241"/>
                    <a:gd name="connsiteX1" fmla="*/ 188717 w 188717"/>
                    <a:gd name="connsiteY1" fmla="*/ 0 h 207241"/>
                    <a:gd name="connsiteX2" fmla="*/ 183954 w 188717"/>
                    <a:gd name="connsiteY2" fmla="*/ 207169 h 207241"/>
                    <a:gd name="connsiteX3" fmla="*/ 7143 w 188717"/>
                    <a:gd name="connsiteY3" fmla="*/ 107158 h 207241"/>
                    <a:gd name="connsiteX4" fmla="*/ 0 w 188717"/>
                    <a:gd name="connsiteY4" fmla="*/ 30956 h 207241"/>
                    <a:gd name="connsiteX0" fmla="*/ 0 w 231579"/>
                    <a:gd name="connsiteY0" fmla="*/ 30956 h 107322"/>
                    <a:gd name="connsiteX1" fmla="*/ 188717 w 231579"/>
                    <a:gd name="connsiteY1" fmla="*/ 0 h 107322"/>
                    <a:gd name="connsiteX2" fmla="*/ 231579 w 231579"/>
                    <a:gd name="connsiteY2" fmla="*/ 95251 h 107322"/>
                    <a:gd name="connsiteX3" fmla="*/ 7143 w 231579"/>
                    <a:gd name="connsiteY3" fmla="*/ 107158 h 107322"/>
                    <a:gd name="connsiteX4" fmla="*/ 0 w 231579"/>
                    <a:gd name="connsiteY4" fmla="*/ 30956 h 107322"/>
                    <a:gd name="connsiteX0" fmla="*/ 0 w 231579"/>
                    <a:gd name="connsiteY0" fmla="*/ 14287 h 90653"/>
                    <a:gd name="connsiteX1" fmla="*/ 141092 w 231579"/>
                    <a:gd name="connsiteY1" fmla="*/ 0 h 90653"/>
                    <a:gd name="connsiteX2" fmla="*/ 231579 w 231579"/>
                    <a:gd name="connsiteY2" fmla="*/ 78582 h 90653"/>
                    <a:gd name="connsiteX3" fmla="*/ 7143 w 231579"/>
                    <a:gd name="connsiteY3" fmla="*/ 90489 h 90653"/>
                    <a:gd name="connsiteX4" fmla="*/ 0 w 231579"/>
                    <a:gd name="connsiteY4" fmla="*/ 14287 h 90653"/>
                    <a:gd name="connsiteX0" fmla="*/ 0 w 231579"/>
                    <a:gd name="connsiteY0" fmla="*/ 14287 h 90653"/>
                    <a:gd name="connsiteX1" fmla="*/ 141092 w 231579"/>
                    <a:gd name="connsiteY1" fmla="*/ 0 h 90653"/>
                    <a:gd name="connsiteX2" fmla="*/ 231579 w 231579"/>
                    <a:gd name="connsiteY2" fmla="*/ 78582 h 90653"/>
                    <a:gd name="connsiteX3" fmla="*/ 7143 w 231579"/>
                    <a:gd name="connsiteY3" fmla="*/ 90489 h 90653"/>
                    <a:gd name="connsiteX4" fmla="*/ 0 w 231579"/>
                    <a:gd name="connsiteY4" fmla="*/ 14287 h 90653"/>
                    <a:gd name="connsiteX0" fmla="*/ 0 w 231579"/>
                    <a:gd name="connsiteY0" fmla="*/ 14287 h 90653"/>
                    <a:gd name="connsiteX1" fmla="*/ 141092 w 231579"/>
                    <a:gd name="connsiteY1" fmla="*/ 0 h 90653"/>
                    <a:gd name="connsiteX2" fmla="*/ 231579 w 231579"/>
                    <a:gd name="connsiteY2" fmla="*/ 78582 h 90653"/>
                    <a:gd name="connsiteX3" fmla="*/ 7143 w 231579"/>
                    <a:gd name="connsiteY3" fmla="*/ 90489 h 90653"/>
                    <a:gd name="connsiteX4" fmla="*/ 0 w 231579"/>
                    <a:gd name="connsiteY4" fmla="*/ 14287 h 90653"/>
                    <a:gd name="connsiteX0" fmla="*/ 0 w 231579"/>
                    <a:gd name="connsiteY0" fmla="*/ 14287 h 91090"/>
                    <a:gd name="connsiteX1" fmla="*/ 141092 w 231579"/>
                    <a:gd name="connsiteY1" fmla="*/ 0 h 91090"/>
                    <a:gd name="connsiteX2" fmla="*/ 231579 w 231579"/>
                    <a:gd name="connsiteY2" fmla="*/ 78582 h 91090"/>
                    <a:gd name="connsiteX3" fmla="*/ 7143 w 231579"/>
                    <a:gd name="connsiteY3" fmla="*/ 90489 h 91090"/>
                    <a:gd name="connsiteX4" fmla="*/ 0 w 231579"/>
                    <a:gd name="connsiteY4" fmla="*/ 14287 h 91090"/>
                    <a:gd name="connsiteX0" fmla="*/ 1 w 231580"/>
                    <a:gd name="connsiteY0" fmla="*/ 14287 h 91090"/>
                    <a:gd name="connsiteX1" fmla="*/ 141093 w 231580"/>
                    <a:gd name="connsiteY1" fmla="*/ 0 h 91090"/>
                    <a:gd name="connsiteX2" fmla="*/ 231580 w 231580"/>
                    <a:gd name="connsiteY2" fmla="*/ 78582 h 91090"/>
                    <a:gd name="connsiteX3" fmla="*/ 0 w 231580"/>
                    <a:gd name="connsiteY3" fmla="*/ 90489 h 91090"/>
                    <a:gd name="connsiteX4" fmla="*/ 1 w 231580"/>
                    <a:gd name="connsiteY4" fmla="*/ 14287 h 91090"/>
                    <a:gd name="connsiteX0" fmla="*/ 1 w 231580"/>
                    <a:gd name="connsiteY0" fmla="*/ 14287 h 91090"/>
                    <a:gd name="connsiteX1" fmla="*/ 141093 w 231580"/>
                    <a:gd name="connsiteY1" fmla="*/ 0 h 91090"/>
                    <a:gd name="connsiteX2" fmla="*/ 231580 w 231580"/>
                    <a:gd name="connsiteY2" fmla="*/ 78582 h 91090"/>
                    <a:gd name="connsiteX3" fmla="*/ 0 w 231580"/>
                    <a:gd name="connsiteY3" fmla="*/ 90489 h 91090"/>
                    <a:gd name="connsiteX4" fmla="*/ 1 w 231580"/>
                    <a:gd name="connsiteY4" fmla="*/ 14287 h 91090"/>
                    <a:gd name="connsiteX0" fmla="*/ 1 w 231580"/>
                    <a:gd name="connsiteY0" fmla="*/ 7143 h 83946"/>
                    <a:gd name="connsiteX1" fmla="*/ 141093 w 231580"/>
                    <a:gd name="connsiteY1" fmla="*/ 0 h 83946"/>
                    <a:gd name="connsiteX2" fmla="*/ 231580 w 231580"/>
                    <a:gd name="connsiteY2" fmla="*/ 71438 h 83946"/>
                    <a:gd name="connsiteX3" fmla="*/ 0 w 231580"/>
                    <a:gd name="connsiteY3" fmla="*/ 83345 h 83946"/>
                    <a:gd name="connsiteX4" fmla="*/ 1 w 231580"/>
                    <a:gd name="connsiteY4" fmla="*/ 7143 h 83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1580" h="83946">
                      <a:moveTo>
                        <a:pt x="1" y="7143"/>
                      </a:moveTo>
                      <a:lnTo>
                        <a:pt x="141093" y="0"/>
                      </a:lnTo>
                      <a:cubicBezTo>
                        <a:pt x="192686" y="11906"/>
                        <a:pt x="227611" y="47625"/>
                        <a:pt x="231580" y="71438"/>
                      </a:cubicBezTo>
                      <a:cubicBezTo>
                        <a:pt x="180581" y="84138"/>
                        <a:pt x="48618" y="84932"/>
                        <a:pt x="0" y="83345"/>
                      </a:cubicBezTo>
                      <a:cubicBezTo>
                        <a:pt x="0" y="57944"/>
                        <a:pt x="1" y="32544"/>
                        <a:pt x="1" y="7143"/>
                      </a:cubicBezTo>
                      <a:close/>
                    </a:path>
                  </a:pathLst>
                </a:custGeom>
                <a:solidFill>
                  <a:srgbClr val="45413E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857F83AC-0A0B-4914-A8CD-E7FC49EB2E3D}"/>
                  </a:ext>
                </a:extLst>
              </p:cNvPr>
              <p:cNvSpPr/>
              <p:nvPr/>
            </p:nvSpPr>
            <p:spPr>
              <a:xfrm>
                <a:off x="7609192" y="5072512"/>
                <a:ext cx="147761" cy="92516"/>
              </a:xfrm>
              <a:custGeom>
                <a:avLst/>
                <a:gdLst>
                  <a:gd name="connsiteX0" fmla="*/ 0 w 147638"/>
                  <a:gd name="connsiteY0" fmla="*/ 4762 h 57150"/>
                  <a:gd name="connsiteX1" fmla="*/ 147638 w 147638"/>
                  <a:gd name="connsiteY1" fmla="*/ 0 h 57150"/>
                  <a:gd name="connsiteX2" fmla="*/ 147638 w 147638"/>
                  <a:gd name="connsiteY2" fmla="*/ 54769 h 57150"/>
                  <a:gd name="connsiteX3" fmla="*/ 2382 w 147638"/>
                  <a:gd name="connsiteY3" fmla="*/ 57150 h 57150"/>
                  <a:gd name="connsiteX4" fmla="*/ 0 w 147638"/>
                  <a:gd name="connsiteY4" fmla="*/ 4762 h 57150"/>
                  <a:gd name="connsiteX0" fmla="*/ 0 w 147638"/>
                  <a:gd name="connsiteY0" fmla="*/ 4762 h 83359"/>
                  <a:gd name="connsiteX1" fmla="*/ 147638 w 147638"/>
                  <a:gd name="connsiteY1" fmla="*/ 0 h 83359"/>
                  <a:gd name="connsiteX2" fmla="*/ 147638 w 147638"/>
                  <a:gd name="connsiteY2" fmla="*/ 54769 h 83359"/>
                  <a:gd name="connsiteX3" fmla="*/ 73819 w 147638"/>
                  <a:gd name="connsiteY3" fmla="*/ 83344 h 83359"/>
                  <a:gd name="connsiteX4" fmla="*/ 2382 w 147638"/>
                  <a:gd name="connsiteY4" fmla="*/ 57150 h 83359"/>
                  <a:gd name="connsiteX5" fmla="*/ 0 w 147638"/>
                  <a:gd name="connsiteY5" fmla="*/ 4762 h 83359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96296"/>
                  <a:gd name="connsiteX1" fmla="*/ 147638 w 147638"/>
                  <a:gd name="connsiteY1" fmla="*/ 0 h 96296"/>
                  <a:gd name="connsiteX2" fmla="*/ 147638 w 147638"/>
                  <a:gd name="connsiteY2" fmla="*/ 54769 h 96296"/>
                  <a:gd name="connsiteX3" fmla="*/ 73819 w 147638"/>
                  <a:gd name="connsiteY3" fmla="*/ 83344 h 96296"/>
                  <a:gd name="connsiteX4" fmla="*/ 2382 w 147638"/>
                  <a:gd name="connsiteY4" fmla="*/ 57150 h 96296"/>
                  <a:gd name="connsiteX5" fmla="*/ 0 w 147638"/>
                  <a:gd name="connsiteY5" fmla="*/ 4762 h 96296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11905 w 159543"/>
                  <a:gd name="connsiteY0" fmla="*/ 4762 h 135245"/>
                  <a:gd name="connsiteX1" fmla="*/ 159543 w 159543"/>
                  <a:gd name="connsiteY1" fmla="*/ 0 h 135245"/>
                  <a:gd name="connsiteX2" fmla="*/ 159543 w 159543"/>
                  <a:gd name="connsiteY2" fmla="*/ 54769 h 135245"/>
                  <a:gd name="connsiteX3" fmla="*/ 78581 w 159543"/>
                  <a:gd name="connsiteY3" fmla="*/ 126206 h 135245"/>
                  <a:gd name="connsiteX4" fmla="*/ 0 w 159543"/>
                  <a:gd name="connsiteY4" fmla="*/ 57150 h 135245"/>
                  <a:gd name="connsiteX5" fmla="*/ 11905 w 159543"/>
                  <a:gd name="connsiteY5" fmla="*/ 4762 h 135245"/>
                  <a:gd name="connsiteX0" fmla="*/ 11905 w 164305"/>
                  <a:gd name="connsiteY0" fmla="*/ 4762 h 135245"/>
                  <a:gd name="connsiteX1" fmla="*/ 159543 w 164305"/>
                  <a:gd name="connsiteY1" fmla="*/ 0 h 135245"/>
                  <a:gd name="connsiteX2" fmla="*/ 164305 w 164305"/>
                  <a:gd name="connsiteY2" fmla="*/ 54769 h 135245"/>
                  <a:gd name="connsiteX3" fmla="*/ 78581 w 164305"/>
                  <a:gd name="connsiteY3" fmla="*/ 126206 h 135245"/>
                  <a:gd name="connsiteX4" fmla="*/ 0 w 164305"/>
                  <a:gd name="connsiteY4" fmla="*/ 57150 h 135245"/>
                  <a:gd name="connsiteX5" fmla="*/ 11905 w 164305"/>
                  <a:gd name="connsiteY5" fmla="*/ 4762 h 13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305" h="135245">
                    <a:moveTo>
                      <a:pt x="11905" y="4762"/>
                    </a:moveTo>
                    <a:cubicBezTo>
                      <a:pt x="65881" y="19844"/>
                      <a:pt x="115092" y="13493"/>
                      <a:pt x="159543" y="0"/>
                    </a:cubicBezTo>
                    <a:lnTo>
                      <a:pt x="164305" y="54769"/>
                    </a:lnTo>
                    <a:cubicBezTo>
                      <a:pt x="138905" y="53975"/>
                      <a:pt x="130175" y="167482"/>
                      <a:pt x="78581" y="126206"/>
                    </a:cubicBezTo>
                    <a:cubicBezTo>
                      <a:pt x="21432" y="141288"/>
                      <a:pt x="23812" y="65881"/>
                      <a:pt x="0" y="57150"/>
                    </a:cubicBezTo>
                    <a:lnTo>
                      <a:pt x="11905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82EBAA72-B3FE-49AC-84DC-5DDBE0783066}"/>
                  </a:ext>
                </a:extLst>
              </p:cNvPr>
              <p:cNvGrpSpPr/>
              <p:nvPr/>
            </p:nvGrpSpPr>
            <p:grpSpPr>
              <a:xfrm>
                <a:off x="7356868" y="4528124"/>
                <a:ext cx="637631" cy="570354"/>
                <a:chOff x="6776098" y="4375431"/>
                <a:chExt cx="769251" cy="660021"/>
              </a:xfrm>
            </p:grpSpPr>
            <p:grpSp>
              <p:nvGrpSpPr>
                <p:cNvPr id="203" name="Group 202">
                  <a:extLst>
                    <a:ext uri="{FF2B5EF4-FFF2-40B4-BE49-F238E27FC236}">
                      <a16:creationId xmlns:a16="http://schemas.microsoft.com/office/drawing/2014/main" id="{D6D5C295-17C8-4BE1-9F2B-AF01EBB19430}"/>
                    </a:ext>
                  </a:extLst>
                </p:cNvPr>
                <p:cNvGrpSpPr/>
                <p:nvPr/>
              </p:nvGrpSpPr>
              <p:grpSpPr>
                <a:xfrm>
                  <a:off x="6776098" y="4452886"/>
                  <a:ext cx="769251" cy="582566"/>
                  <a:chOff x="7389463" y="2893265"/>
                  <a:chExt cx="1167175" cy="851629"/>
                </a:xfrm>
              </p:grpSpPr>
              <p:sp>
                <p:nvSpPr>
                  <p:cNvPr id="219" name="Oval 36">
                    <a:extLst>
                      <a:ext uri="{FF2B5EF4-FFF2-40B4-BE49-F238E27FC236}">
                        <a16:creationId xmlns:a16="http://schemas.microsoft.com/office/drawing/2014/main" id="{D30FFBE0-1118-4AEE-9969-88C9B0A9B2D5}"/>
                      </a:ext>
                    </a:extLst>
                  </p:cNvPr>
                  <p:cNvSpPr/>
                  <p:nvPr/>
                </p:nvSpPr>
                <p:spPr>
                  <a:xfrm>
                    <a:off x="7389463" y="3336516"/>
                    <a:ext cx="170507" cy="224110"/>
                  </a:xfrm>
                  <a:custGeom>
                    <a:avLst/>
                    <a:gdLst>
                      <a:gd name="connsiteX0" fmla="*/ 0 w 231370"/>
                      <a:gd name="connsiteY0" fmla="*/ 101839 h 203677"/>
                      <a:gd name="connsiteX1" fmla="*/ 115685 w 231370"/>
                      <a:gd name="connsiteY1" fmla="*/ 0 h 203677"/>
                      <a:gd name="connsiteX2" fmla="*/ 231370 w 231370"/>
                      <a:gd name="connsiteY2" fmla="*/ 101839 h 203677"/>
                      <a:gd name="connsiteX3" fmla="*/ 115685 w 231370"/>
                      <a:gd name="connsiteY3" fmla="*/ 203678 h 203677"/>
                      <a:gd name="connsiteX4" fmla="*/ 0 w 231370"/>
                      <a:gd name="connsiteY4" fmla="*/ 101839 h 203677"/>
                      <a:gd name="connsiteX0" fmla="*/ 774 w 232144"/>
                      <a:gd name="connsiteY0" fmla="*/ 104220 h 206059"/>
                      <a:gd name="connsiteX1" fmla="*/ 83121 w 232144"/>
                      <a:gd name="connsiteY1" fmla="*/ 0 h 206059"/>
                      <a:gd name="connsiteX2" fmla="*/ 232144 w 232144"/>
                      <a:gd name="connsiteY2" fmla="*/ 104220 h 206059"/>
                      <a:gd name="connsiteX3" fmla="*/ 116459 w 232144"/>
                      <a:gd name="connsiteY3" fmla="*/ 206059 h 206059"/>
                      <a:gd name="connsiteX4" fmla="*/ 774 w 232144"/>
                      <a:gd name="connsiteY4" fmla="*/ 104220 h 206059"/>
                      <a:gd name="connsiteX0" fmla="*/ 2052 w 233422"/>
                      <a:gd name="connsiteY0" fmla="*/ 104220 h 217965"/>
                      <a:gd name="connsiteX1" fmla="*/ 84399 w 233422"/>
                      <a:gd name="connsiteY1" fmla="*/ 0 h 217965"/>
                      <a:gd name="connsiteX2" fmla="*/ 233422 w 233422"/>
                      <a:gd name="connsiteY2" fmla="*/ 104220 h 217965"/>
                      <a:gd name="connsiteX3" fmla="*/ 146312 w 233422"/>
                      <a:gd name="connsiteY3" fmla="*/ 217965 h 217965"/>
                      <a:gd name="connsiteX4" fmla="*/ 2052 w 233422"/>
                      <a:gd name="connsiteY4" fmla="*/ 104220 h 217965"/>
                      <a:gd name="connsiteX0" fmla="*/ 2052 w 235684"/>
                      <a:gd name="connsiteY0" fmla="*/ 104220 h 222159"/>
                      <a:gd name="connsiteX1" fmla="*/ 84399 w 235684"/>
                      <a:gd name="connsiteY1" fmla="*/ 0 h 222159"/>
                      <a:gd name="connsiteX2" fmla="*/ 233422 w 235684"/>
                      <a:gd name="connsiteY2" fmla="*/ 104220 h 222159"/>
                      <a:gd name="connsiteX3" fmla="*/ 146312 w 235684"/>
                      <a:gd name="connsiteY3" fmla="*/ 217965 h 222159"/>
                      <a:gd name="connsiteX4" fmla="*/ 2052 w 235684"/>
                      <a:gd name="connsiteY4" fmla="*/ 104220 h 222159"/>
                      <a:gd name="connsiteX0" fmla="*/ 53 w 233685"/>
                      <a:gd name="connsiteY0" fmla="*/ 104220 h 222237"/>
                      <a:gd name="connsiteX1" fmla="*/ 82400 w 233685"/>
                      <a:gd name="connsiteY1" fmla="*/ 0 h 222237"/>
                      <a:gd name="connsiteX2" fmla="*/ 231423 w 233685"/>
                      <a:gd name="connsiteY2" fmla="*/ 104220 h 222237"/>
                      <a:gd name="connsiteX3" fmla="*/ 144313 w 233685"/>
                      <a:gd name="connsiteY3" fmla="*/ 217965 h 222237"/>
                      <a:gd name="connsiteX4" fmla="*/ 53 w 233685"/>
                      <a:gd name="connsiteY4" fmla="*/ 104220 h 222237"/>
                      <a:gd name="connsiteX0" fmla="*/ 53 w 233685"/>
                      <a:gd name="connsiteY0" fmla="*/ 105451 h 223468"/>
                      <a:gd name="connsiteX1" fmla="*/ 82400 w 233685"/>
                      <a:gd name="connsiteY1" fmla="*/ 1231 h 223468"/>
                      <a:gd name="connsiteX2" fmla="*/ 231423 w 233685"/>
                      <a:gd name="connsiteY2" fmla="*/ 105451 h 223468"/>
                      <a:gd name="connsiteX3" fmla="*/ 144313 w 233685"/>
                      <a:gd name="connsiteY3" fmla="*/ 219196 h 223468"/>
                      <a:gd name="connsiteX4" fmla="*/ 53 w 233685"/>
                      <a:gd name="connsiteY4" fmla="*/ 105451 h 223468"/>
                      <a:gd name="connsiteX0" fmla="*/ 1668 w 235300"/>
                      <a:gd name="connsiteY0" fmla="*/ 105484 h 223582"/>
                      <a:gd name="connsiteX1" fmla="*/ 84015 w 235300"/>
                      <a:gd name="connsiteY1" fmla="*/ 1264 h 223582"/>
                      <a:gd name="connsiteX2" fmla="*/ 233038 w 235300"/>
                      <a:gd name="connsiteY2" fmla="*/ 105484 h 223582"/>
                      <a:gd name="connsiteX3" fmla="*/ 145928 w 235300"/>
                      <a:gd name="connsiteY3" fmla="*/ 219229 h 223582"/>
                      <a:gd name="connsiteX4" fmla="*/ 1668 w 235300"/>
                      <a:gd name="connsiteY4" fmla="*/ 105484 h 223582"/>
                      <a:gd name="connsiteX0" fmla="*/ 4973 w 238605"/>
                      <a:gd name="connsiteY0" fmla="*/ 105557 h 223827"/>
                      <a:gd name="connsiteX1" fmla="*/ 87320 w 238605"/>
                      <a:gd name="connsiteY1" fmla="*/ 1337 h 223827"/>
                      <a:gd name="connsiteX2" fmla="*/ 236343 w 238605"/>
                      <a:gd name="connsiteY2" fmla="*/ 105557 h 223827"/>
                      <a:gd name="connsiteX3" fmla="*/ 149233 w 238605"/>
                      <a:gd name="connsiteY3" fmla="*/ 219302 h 223827"/>
                      <a:gd name="connsiteX4" fmla="*/ 4973 w 238605"/>
                      <a:gd name="connsiteY4" fmla="*/ 105557 h 223827"/>
                      <a:gd name="connsiteX0" fmla="*/ 980 w 234612"/>
                      <a:gd name="connsiteY0" fmla="*/ 105682 h 224234"/>
                      <a:gd name="connsiteX1" fmla="*/ 83327 w 234612"/>
                      <a:gd name="connsiteY1" fmla="*/ 1462 h 224234"/>
                      <a:gd name="connsiteX2" fmla="*/ 232350 w 234612"/>
                      <a:gd name="connsiteY2" fmla="*/ 105682 h 224234"/>
                      <a:gd name="connsiteX3" fmla="*/ 145240 w 234612"/>
                      <a:gd name="connsiteY3" fmla="*/ 219427 h 224234"/>
                      <a:gd name="connsiteX4" fmla="*/ 980 w 234612"/>
                      <a:gd name="connsiteY4" fmla="*/ 105682 h 224234"/>
                      <a:gd name="connsiteX0" fmla="*/ 375 w 241270"/>
                      <a:gd name="connsiteY0" fmla="*/ 106604 h 217970"/>
                      <a:gd name="connsiteX1" fmla="*/ 92247 w 241270"/>
                      <a:gd name="connsiteY1" fmla="*/ 3 h 217970"/>
                      <a:gd name="connsiteX2" fmla="*/ 241270 w 241270"/>
                      <a:gd name="connsiteY2" fmla="*/ 104223 h 217970"/>
                      <a:gd name="connsiteX3" fmla="*/ 154160 w 241270"/>
                      <a:gd name="connsiteY3" fmla="*/ 217968 h 217970"/>
                      <a:gd name="connsiteX4" fmla="*/ 375 w 241270"/>
                      <a:gd name="connsiteY4" fmla="*/ 106604 h 217970"/>
                      <a:gd name="connsiteX0" fmla="*/ 1340 w 242235"/>
                      <a:gd name="connsiteY0" fmla="*/ 106604 h 217974"/>
                      <a:gd name="connsiteX1" fmla="*/ 93212 w 242235"/>
                      <a:gd name="connsiteY1" fmla="*/ 3 h 217974"/>
                      <a:gd name="connsiteX2" fmla="*/ 242235 w 242235"/>
                      <a:gd name="connsiteY2" fmla="*/ 104223 h 217974"/>
                      <a:gd name="connsiteX3" fmla="*/ 155125 w 242235"/>
                      <a:gd name="connsiteY3" fmla="*/ 217968 h 217974"/>
                      <a:gd name="connsiteX4" fmla="*/ 1340 w 242235"/>
                      <a:gd name="connsiteY4" fmla="*/ 106604 h 217974"/>
                      <a:gd name="connsiteX0" fmla="*/ 698 w 241593"/>
                      <a:gd name="connsiteY0" fmla="*/ 106604 h 217977"/>
                      <a:gd name="connsiteX1" fmla="*/ 92570 w 241593"/>
                      <a:gd name="connsiteY1" fmla="*/ 3 h 217977"/>
                      <a:gd name="connsiteX2" fmla="*/ 241593 w 241593"/>
                      <a:gd name="connsiteY2" fmla="*/ 104223 h 217977"/>
                      <a:gd name="connsiteX3" fmla="*/ 154483 w 241593"/>
                      <a:gd name="connsiteY3" fmla="*/ 217968 h 217977"/>
                      <a:gd name="connsiteX4" fmla="*/ 698 w 241593"/>
                      <a:gd name="connsiteY4" fmla="*/ 106604 h 217977"/>
                      <a:gd name="connsiteX0" fmla="*/ 674 w 241569"/>
                      <a:gd name="connsiteY0" fmla="*/ 106604 h 222658"/>
                      <a:gd name="connsiteX1" fmla="*/ 92546 w 241569"/>
                      <a:gd name="connsiteY1" fmla="*/ 3 h 222658"/>
                      <a:gd name="connsiteX2" fmla="*/ 241569 w 241569"/>
                      <a:gd name="connsiteY2" fmla="*/ 104223 h 222658"/>
                      <a:gd name="connsiteX3" fmla="*/ 154459 w 241569"/>
                      <a:gd name="connsiteY3" fmla="*/ 217968 h 222658"/>
                      <a:gd name="connsiteX4" fmla="*/ 674 w 241569"/>
                      <a:gd name="connsiteY4" fmla="*/ 106604 h 222658"/>
                      <a:gd name="connsiteX0" fmla="*/ 2825 w 243720"/>
                      <a:gd name="connsiteY0" fmla="*/ 106604 h 220761"/>
                      <a:gd name="connsiteX1" fmla="*/ 94697 w 243720"/>
                      <a:gd name="connsiteY1" fmla="*/ 3 h 220761"/>
                      <a:gd name="connsiteX2" fmla="*/ 243720 w 243720"/>
                      <a:gd name="connsiteY2" fmla="*/ 104223 h 220761"/>
                      <a:gd name="connsiteX3" fmla="*/ 156610 w 243720"/>
                      <a:gd name="connsiteY3" fmla="*/ 217968 h 220761"/>
                      <a:gd name="connsiteX4" fmla="*/ 35659 w 243720"/>
                      <a:gd name="connsiteY4" fmla="*/ 179363 h 220761"/>
                      <a:gd name="connsiteX5" fmla="*/ 2825 w 243720"/>
                      <a:gd name="connsiteY5" fmla="*/ 106604 h 220761"/>
                      <a:gd name="connsiteX0" fmla="*/ 1689 w 242584"/>
                      <a:gd name="connsiteY0" fmla="*/ 106604 h 220761"/>
                      <a:gd name="connsiteX1" fmla="*/ 93561 w 242584"/>
                      <a:gd name="connsiteY1" fmla="*/ 3 h 220761"/>
                      <a:gd name="connsiteX2" fmla="*/ 242584 w 242584"/>
                      <a:gd name="connsiteY2" fmla="*/ 104223 h 220761"/>
                      <a:gd name="connsiteX3" fmla="*/ 155474 w 242584"/>
                      <a:gd name="connsiteY3" fmla="*/ 217968 h 220761"/>
                      <a:gd name="connsiteX4" fmla="*/ 34523 w 242584"/>
                      <a:gd name="connsiteY4" fmla="*/ 179363 h 220761"/>
                      <a:gd name="connsiteX5" fmla="*/ 1689 w 242584"/>
                      <a:gd name="connsiteY5" fmla="*/ 106604 h 220761"/>
                      <a:gd name="connsiteX0" fmla="*/ 1689 w 242584"/>
                      <a:gd name="connsiteY0" fmla="*/ 108496 h 222653"/>
                      <a:gd name="connsiteX1" fmla="*/ 93561 w 242584"/>
                      <a:gd name="connsiteY1" fmla="*/ 1895 h 222653"/>
                      <a:gd name="connsiteX2" fmla="*/ 242584 w 242584"/>
                      <a:gd name="connsiteY2" fmla="*/ 106115 h 222653"/>
                      <a:gd name="connsiteX3" fmla="*/ 155474 w 242584"/>
                      <a:gd name="connsiteY3" fmla="*/ 219860 h 222653"/>
                      <a:gd name="connsiteX4" fmla="*/ 34523 w 242584"/>
                      <a:gd name="connsiteY4" fmla="*/ 181255 h 222653"/>
                      <a:gd name="connsiteX5" fmla="*/ 1689 w 242584"/>
                      <a:gd name="connsiteY5" fmla="*/ 108496 h 222653"/>
                      <a:gd name="connsiteX0" fmla="*/ 3 w 240898"/>
                      <a:gd name="connsiteY0" fmla="*/ 108583 h 222740"/>
                      <a:gd name="connsiteX1" fmla="*/ 91875 w 240898"/>
                      <a:gd name="connsiteY1" fmla="*/ 1982 h 222740"/>
                      <a:gd name="connsiteX2" fmla="*/ 240898 w 240898"/>
                      <a:gd name="connsiteY2" fmla="*/ 106202 h 222740"/>
                      <a:gd name="connsiteX3" fmla="*/ 153788 w 240898"/>
                      <a:gd name="connsiteY3" fmla="*/ 219947 h 222740"/>
                      <a:gd name="connsiteX4" fmla="*/ 32837 w 240898"/>
                      <a:gd name="connsiteY4" fmla="*/ 181342 h 222740"/>
                      <a:gd name="connsiteX5" fmla="*/ 3 w 240898"/>
                      <a:gd name="connsiteY5" fmla="*/ 108583 h 222740"/>
                      <a:gd name="connsiteX0" fmla="*/ 3 w 240898"/>
                      <a:gd name="connsiteY0" fmla="*/ 108583 h 223240"/>
                      <a:gd name="connsiteX1" fmla="*/ 91875 w 240898"/>
                      <a:gd name="connsiteY1" fmla="*/ 1982 h 223240"/>
                      <a:gd name="connsiteX2" fmla="*/ 240898 w 240898"/>
                      <a:gd name="connsiteY2" fmla="*/ 106202 h 223240"/>
                      <a:gd name="connsiteX3" fmla="*/ 153788 w 240898"/>
                      <a:gd name="connsiteY3" fmla="*/ 219947 h 223240"/>
                      <a:gd name="connsiteX4" fmla="*/ 32837 w 240898"/>
                      <a:gd name="connsiteY4" fmla="*/ 181342 h 223240"/>
                      <a:gd name="connsiteX5" fmla="*/ 3 w 240898"/>
                      <a:gd name="connsiteY5" fmla="*/ 108583 h 223240"/>
                      <a:gd name="connsiteX0" fmla="*/ 3 w 240898"/>
                      <a:gd name="connsiteY0" fmla="*/ 108583 h 226928"/>
                      <a:gd name="connsiteX1" fmla="*/ 91875 w 240898"/>
                      <a:gd name="connsiteY1" fmla="*/ 1982 h 226928"/>
                      <a:gd name="connsiteX2" fmla="*/ 240898 w 240898"/>
                      <a:gd name="connsiteY2" fmla="*/ 106202 h 226928"/>
                      <a:gd name="connsiteX3" fmla="*/ 153788 w 240898"/>
                      <a:gd name="connsiteY3" fmla="*/ 219947 h 226928"/>
                      <a:gd name="connsiteX4" fmla="*/ 32837 w 240898"/>
                      <a:gd name="connsiteY4" fmla="*/ 181342 h 226928"/>
                      <a:gd name="connsiteX5" fmla="*/ 3 w 240898"/>
                      <a:gd name="connsiteY5" fmla="*/ 108583 h 226928"/>
                      <a:gd name="connsiteX0" fmla="*/ 3 w 157835"/>
                      <a:gd name="connsiteY0" fmla="*/ 106671 h 221915"/>
                      <a:gd name="connsiteX1" fmla="*/ 91875 w 157835"/>
                      <a:gd name="connsiteY1" fmla="*/ 70 h 221915"/>
                      <a:gd name="connsiteX2" fmla="*/ 131360 w 157835"/>
                      <a:gd name="connsiteY2" fmla="*/ 94765 h 221915"/>
                      <a:gd name="connsiteX3" fmla="*/ 153788 w 157835"/>
                      <a:gd name="connsiteY3" fmla="*/ 218035 h 221915"/>
                      <a:gd name="connsiteX4" fmla="*/ 32837 w 157835"/>
                      <a:gd name="connsiteY4" fmla="*/ 179430 h 221915"/>
                      <a:gd name="connsiteX5" fmla="*/ 3 w 157835"/>
                      <a:gd name="connsiteY5" fmla="*/ 106671 h 221915"/>
                      <a:gd name="connsiteX0" fmla="*/ 3 w 170506"/>
                      <a:gd name="connsiteY0" fmla="*/ 106705 h 222098"/>
                      <a:gd name="connsiteX1" fmla="*/ 91875 w 170506"/>
                      <a:gd name="connsiteY1" fmla="*/ 104 h 222098"/>
                      <a:gd name="connsiteX2" fmla="*/ 169460 w 170506"/>
                      <a:gd name="connsiteY2" fmla="*/ 92418 h 222098"/>
                      <a:gd name="connsiteX3" fmla="*/ 153788 w 170506"/>
                      <a:gd name="connsiteY3" fmla="*/ 218069 h 222098"/>
                      <a:gd name="connsiteX4" fmla="*/ 32837 w 170506"/>
                      <a:gd name="connsiteY4" fmla="*/ 179464 h 222098"/>
                      <a:gd name="connsiteX5" fmla="*/ 3 w 170506"/>
                      <a:gd name="connsiteY5" fmla="*/ 106705 h 222098"/>
                      <a:gd name="connsiteX0" fmla="*/ 3 w 170506"/>
                      <a:gd name="connsiteY0" fmla="*/ 107369 h 222762"/>
                      <a:gd name="connsiteX1" fmla="*/ 91875 w 170506"/>
                      <a:gd name="connsiteY1" fmla="*/ 768 h 222762"/>
                      <a:gd name="connsiteX2" fmla="*/ 169460 w 170506"/>
                      <a:gd name="connsiteY2" fmla="*/ 93082 h 222762"/>
                      <a:gd name="connsiteX3" fmla="*/ 153788 w 170506"/>
                      <a:gd name="connsiteY3" fmla="*/ 218733 h 222762"/>
                      <a:gd name="connsiteX4" fmla="*/ 32837 w 170506"/>
                      <a:gd name="connsiteY4" fmla="*/ 180128 h 222762"/>
                      <a:gd name="connsiteX5" fmla="*/ 3 w 170506"/>
                      <a:gd name="connsiteY5" fmla="*/ 107369 h 222762"/>
                      <a:gd name="connsiteX0" fmla="*/ 3 w 170506"/>
                      <a:gd name="connsiteY0" fmla="*/ 107369 h 224110"/>
                      <a:gd name="connsiteX1" fmla="*/ 91875 w 170506"/>
                      <a:gd name="connsiteY1" fmla="*/ 768 h 224110"/>
                      <a:gd name="connsiteX2" fmla="*/ 169460 w 170506"/>
                      <a:gd name="connsiteY2" fmla="*/ 93082 h 224110"/>
                      <a:gd name="connsiteX3" fmla="*/ 153788 w 170506"/>
                      <a:gd name="connsiteY3" fmla="*/ 218733 h 224110"/>
                      <a:gd name="connsiteX4" fmla="*/ 32837 w 170506"/>
                      <a:gd name="connsiteY4" fmla="*/ 180128 h 224110"/>
                      <a:gd name="connsiteX5" fmla="*/ 3 w 170506"/>
                      <a:gd name="connsiteY5" fmla="*/ 107369 h 224110"/>
                      <a:gd name="connsiteX0" fmla="*/ 4 w 170507"/>
                      <a:gd name="connsiteY0" fmla="*/ 107369 h 224110"/>
                      <a:gd name="connsiteX1" fmla="*/ 91876 w 170507"/>
                      <a:gd name="connsiteY1" fmla="*/ 768 h 224110"/>
                      <a:gd name="connsiteX2" fmla="*/ 169461 w 170507"/>
                      <a:gd name="connsiteY2" fmla="*/ 93082 h 224110"/>
                      <a:gd name="connsiteX3" fmla="*/ 153789 w 170507"/>
                      <a:gd name="connsiteY3" fmla="*/ 218733 h 224110"/>
                      <a:gd name="connsiteX4" fmla="*/ 32838 w 170507"/>
                      <a:gd name="connsiteY4" fmla="*/ 180128 h 224110"/>
                      <a:gd name="connsiteX5" fmla="*/ 4 w 170507"/>
                      <a:gd name="connsiteY5" fmla="*/ 107369 h 224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507" h="224110">
                        <a:moveTo>
                          <a:pt x="4" y="107369"/>
                        </a:moveTo>
                        <a:cubicBezTo>
                          <a:pt x="319" y="72713"/>
                          <a:pt x="37439" y="-8758"/>
                          <a:pt x="91876" y="768"/>
                        </a:cubicBezTo>
                        <a:cubicBezTo>
                          <a:pt x="146313" y="10294"/>
                          <a:pt x="169461" y="36838"/>
                          <a:pt x="169461" y="93082"/>
                        </a:cubicBezTo>
                        <a:cubicBezTo>
                          <a:pt x="169461" y="149326"/>
                          <a:pt x="176559" y="204225"/>
                          <a:pt x="153789" y="218733"/>
                        </a:cubicBezTo>
                        <a:cubicBezTo>
                          <a:pt x="131019" y="233241"/>
                          <a:pt x="75137" y="217739"/>
                          <a:pt x="32838" y="180128"/>
                        </a:cubicBezTo>
                        <a:cubicBezTo>
                          <a:pt x="16732" y="152042"/>
                          <a:pt x="-311" y="142025"/>
                          <a:pt x="4" y="107369"/>
                        </a:cubicBezTo>
                        <a:close/>
                      </a:path>
                    </a:pathLst>
                  </a:custGeom>
                  <a:solidFill>
                    <a:srgbClr val="97663B"/>
                  </a:solidFill>
                  <a:ln w="635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0" name="Oval 36">
                    <a:extLst>
                      <a:ext uri="{FF2B5EF4-FFF2-40B4-BE49-F238E27FC236}">
                        <a16:creationId xmlns:a16="http://schemas.microsoft.com/office/drawing/2014/main" id="{C431634B-E6D4-4375-AF8E-E4EC98CC0E2A}"/>
                      </a:ext>
                    </a:extLst>
                  </p:cNvPr>
                  <p:cNvSpPr/>
                  <p:nvPr/>
                </p:nvSpPr>
                <p:spPr>
                  <a:xfrm flipH="1">
                    <a:off x="8386131" y="3317677"/>
                    <a:ext cx="170507" cy="224110"/>
                  </a:xfrm>
                  <a:custGeom>
                    <a:avLst/>
                    <a:gdLst>
                      <a:gd name="connsiteX0" fmla="*/ 0 w 231370"/>
                      <a:gd name="connsiteY0" fmla="*/ 101839 h 203677"/>
                      <a:gd name="connsiteX1" fmla="*/ 115685 w 231370"/>
                      <a:gd name="connsiteY1" fmla="*/ 0 h 203677"/>
                      <a:gd name="connsiteX2" fmla="*/ 231370 w 231370"/>
                      <a:gd name="connsiteY2" fmla="*/ 101839 h 203677"/>
                      <a:gd name="connsiteX3" fmla="*/ 115685 w 231370"/>
                      <a:gd name="connsiteY3" fmla="*/ 203678 h 203677"/>
                      <a:gd name="connsiteX4" fmla="*/ 0 w 231370"/>
                      <a:gd name="connsiteY4" fmla="*/ 101839 h 203677"/>
                      <a:gd name="connsiteX0" fmla="*/ 774 w 232144"/>
                      <a:gd name="connsiteY0" fmla="*/ 104220 h 206059"/>
                      <a:gd name="connsiteX1" fmla="*/ 83121 w 232144"/>
                      <a:gd name="connsiteY1" fmla="*/ 0 h 206059"/>
                      <a:gd name="connsiteX2" fmla="*/ 232144 w 232144"/>
                      <a:gd name="connsiteY2" fmla="*/ 104220 h 206059"/>
                      <a:gd name="connsiteX3" fmla="*/ 116459 w 232144"/>
                      <a:gd name="connsiteY3" fmla="*/ 206059 h 206059"/>
                      <a:gd name="connsiteX4" fmla="*/ 774 w 232144"/>
                      <a:gd name="connsiteY4" fmla="*/ 104220 h 206059"/>
                      <a:gd name="connsiteX0" fmla="*/ 2052 w 233422"/>
                      <a:gd name="connsiteY0" fmla="*/ 104220 h 217965"/>
                      <a:gd name="connsiteX1" fmla="*/ 84399 w 233422"/>
                      <a:gd name="connsiteY1" fmla="*/ 0 h 217965"/>
                      <a:gd name="connsiteX2" fmla="*/ 233422 w 233422"/>
                      <a:gd name="connsiteY2" fmla="*/ 104220 h 217965"/>
                      <a:gd name="connsiteX3" fmla="*/ 146312 w 233422"/>
                      <a:gd name="connsiteY3" fmla="*/ 217965 h 217965"/>
                      <a:gd name="connsiteX4" fmla="*/ 2052 w 233422"/>
                      <a:gd name="connsiteY4" fmla="*/ 104220 h 217965"/>
                      <a:gd name="connsiteX0" fmla="*/ 2052 w 235684"/>
                      <a:gd name="connsiteY0" fmla="*/ 104220 h 222159"/>
                      <a:gd name="connsiteX1" fmla="*/ 84399 w 235684"/>
                      <a:gd name="connsiteY1" fmla="*/ 0 h 222159"/>
                      <a:gd name="connsiteX2" fmla="*/ 233422 w 235684"/>
                      <a:gd name="connsiteY2" fmla="*/ 104220 h 222159"/>
                      <a:gd name="connsiteX3" fmla="*/ 146312 w 235684"/>
                      <a:gd name="connsiteY3" fmla="*/ 217965 h 222159"/>
                      <a:gd name="connsiteX4" fmla="*/ 2052 w 235684"/>
                      <a:gd name="connsiteY4" fmla="*/ 104220 h 222159"/>
                      <a:gd name="connsiteX0" fmla="*/ 53 w 233685"/>
                      <a:gd name="connsiteY0" fmla="*/ 104220 h 222237"/>
                      <a:gd name="connsiteX1" fmla="*/ 82400 w 233685"/>
                      <a:gd name="connsiteY1" fmla="*/ 0 h 222237"/>
                      <a:gd name="connsiteX2" fmla="*/ 231423 w 233685"/>
                      <a:gd name="connsiteY2" fmla="*/ 104220 h 222237"/>
                      <a:gd name="connsiteX3" fmla="*/ 144313 w 233685"/>
                      <a:gd name="connsiteY3" fmla="*/ 217965 h 222237"/>
                      <a:gd name="connsiteX4" fmla="*/ 53 w 233685"/>
                      <a:gd name="connsiteY4" fmla="*/ 104220 h 222237"/>
                      <a:gd name="connsiteX0" fmla="*/ 53 w 233685"/>
                      <a:gd name="connsiteY0" fmla="*/ 105451 h 223468"/>
                      <a:gd name="connsiteX1" fmla="*/ 82400 w 233685"/>
                      <a:gd name="connsiteY1" fmla="*/ 1231 h 223468"/>
                      <a:gd name="connsiteX2" fmla="*/ 231423 w 233685"/>
                      <a:gd name="connsiteY2" fmla="*/ 105451 h 223468"/>
                      <a:gd name="connsiteX3" fmla="*/ 144313 w 233685"/>
                      <a:gd name="connsiteY3" fmla="*/ 219196 h 223468"/>
                      <a:gd name="connsiteX4" fmla="*/ 53 w 233685"/>
                      <a:gd name="connsiteY4" fmla="*/ 105451 h 223468"/>
                      <a:gd name="connsiteX0" fmla="*/ 1668 w 235300"/>
                      <a:gd name="connsiteY0" fmla="*/ 105484 h 223582"/>
                      <a:gd name="connsiteX1" fmla="*/ 84015 w 235300"/>
                      <a:gd name="connsiteY1" fmla="*/ 1264 h 223582"/>
                      <a:gd name="connsiteX2" fmla="*/ 233038 w 235300"/>
                      <a:gd name="connsiteY2" fmla="*/ 105484 h 223582"/>
                      <a:gd name="connsiteX3" fmla="*/ 145928 w 235300"/>
                      <a:gd name="connsiteY3" fmla="*/ 219229 h 223582"/>
                      <a:gd name="connsiteX4" fmla="*/ 1668 w 235300"/>
                      <a:gd name="connsiteY4" fmla="*/ 105484 h 223582"/>
                      <a:gd name="connsiteX0" fmla="*/ 4973 w 238605"/>
                      <a:gd name="connsiteY0" fmla="*/ 105557 h 223827"/>
                      <a:gd name="connsiteX1" fmla="*/ 87320 w 238605"/>
                      <a:gd name="connsiteY1" fmla="*/ 1337 h 223827"/>
                      <a:gd name="connsiteX2" fmla="*/ 236343 w 238605"/>
                      <a:gd name="connsiteY2" fmla="*/ 105557 h 223827"/>
                      <a:gd name="connsiteX3" fmla="*/ 149233 w 238605"/>
                      <a:gd name="connsiteY3" fmla="*/ 219302 h 223827"/>
                      <a:gd name="connsiteX4" fmla="*/ 4973 w 238605"/>
                      <a:gd name="connsiteY4" fmla="*/ 105557 h 223827"/>
                      <a:gd name="connsiteX0" fmla="*/ 980 w 234612"/>
                      <a:gd name="connsiteY0" fmla="*/ 105682 h 224234"/>
                      <a:gd name="connsiteX1" fmla="*/ 83327 w 234612"/>
                      <a:gd name="connsiteY1" fmla="*/ 1462 h 224234"/>
                      <a:gd name="connsiteX2" fmla="*/ 232350 w 234612"/>
                      <a:gd name="connsiteY2" fmla="*/ 105682 h 224234"/>
                      <a:gd name="connsiteX3" fmla="*/ 145240 w 234612"/>
                      <a:gd name="connsiteY3" fmla="*/ 219427 h 224234"/>
                      <a:gd name="connsiteX4" fmla="*/ 980 w 234612"/>
                      <a:gd name="connsiteY4" fmla="*/ 105682 h 224234"/>
                      <a:gd name="connsiteX0" fmla="*/ 375 w 241270"/>
                      <a:gd name="connsiteY0" fmla="*/ 106604 h 217970"/>
                      <a:gd name="connsiteX1" fmla="*/ 92247 w 241270"/>
                      <a:gd name="connsiteY1" fmla="*/ 3 h 217970"/>
                      <a:gd name="connsiteX2" fmla="*/ 241270 w 241270"/>
                      <a:gd name="connsiteY2" fmla="*/ 104223 h 217970"/>
                      <a:gd name="connsiteX3" fmla="*/ 154160 w 241270"/>
                      <a:gd name="connsiteY3" fmla="*/ 217968 h 217970"/>
                      <a:gd name="connsiteX4" fmla="*/ 375 w 241270"/>
                      <a:gd name="connsiteY4" fmla="*/ 106604 h 217970"/>
                      <a:gd name="connsiteX0" fmla="*/ 1340 w 242235"/>
                      <a:gd name="connsiteY0" fmla="*/ 106604 h 217974"/>
                      <a:gd name="connsiteX1" fmla="*/ 93212 w 242235"/>
                      <a:gd name="connsiteY1" fmla="*/ 3 h 217974"/>
                      <a:gd name="connsiteX2" fmla="*/ 242235 w 242235"/>
                      <a:gd name="connsiteY2" fmla="*/ 104223 h 217974"/>
                      <a:gd name="connsiteX3" fmla="*/ 155125 w 242235"/>
                      <a:gd name="connsiteY3" fmla="*/ 217968 h 217974"/>
                      <a:gd name="connsiteX4" fmla="*/ 1340 w 242235"/>
                      <a:gd name="connsiteY4" fmla="*/ 106604 h 217974"/>
                      <a:gd name="connsiteX0" fmla="*/ 698 w 241593"/>
                      <a:gd name="connsiteY0" fmla="*/ 106604 h 217977"/>
                      <a:gd name="connsiteX1" fmla="*/ 92570 w 241593"/>
                      <a:gd name="connsiteY1" fmla="*/ 3 h 217977"/>
                      <a:gd name="connsiteX2" fmla="*/ 241593 w 241593"/>
                      <a:gd name="connsiteY2" fmla="*/ 104223 h 217977"/>
                      <a:gd name="connsiteX3" fmla="*/ 154483 w 241593"/>
                      <a:gd name="connsiteY3" fmla="*/ 217968 h 217977"/>
                      <a:gd name="connsiteX4" fmla="*/ 698 w 241593"/>
                      <a:gd name="connsiteY4" fmla="*/ 106604 h 217977"/>
                      <a:gd name="connsiteX0" fmla="*/ 674 w 241569"/>
                      <a:gd name="connsiteY0" fmla="*/ 106604 h 222658"/>
                      <a:gd name="connsiteX1" fmla="*/ 92546 w 241569"/>
                      <a:gd name="connsiteY1" fmla="*/ 3 h 222658"/>
                      <a:gd name="connsiteX2" fmla="*/ 241569 w 241569"/>
                      <a:gd name="connsiteY2" fmla="*/ 104223 h 222658"/>
                      <a:gd name="connsiteX3" fmla="*/ 154459 w 241569"/>
                      <a:gd name="connsiteY3" fmla="*/ 217968 h 222658"/>
                      <a:gd name="connsiteX4" fmla="*/ 674 w 241569"/>
                      <a:gd name="connsiteY4" fmla="*/ 106604 h 222658"/>
                      <a:gd name="connsiteX0" fmla="*/ 2825 w 243720"/>
                      <a:gd name="connsiteY0" fmla="*/ 106604 h 220761"/>
                      <a:gd name="connsiteX1" fmla="*/ 94697 w 243720"/>
                      <a:gd name="connsiteY1" fmla="*/ 3 h 220761"/>
                      <a:gd name="connsiteX2" fmla="*/ 243720 w 243720"/>
                      <a:gd name="connsiteY2" fmla="*/ 104223 h 220761"/>
                      <a:gd name="connsiteX3" fmla="*/ 156610 w 243720"/>
                      <a:gd name="connsiteY3" fmla="*/ 217968 h 220761"/>
                      <a:gd name="connsiteX4" fmla="*/ 35659 w 243720"/>
                      <a:gd name="connsiteY4" fmla="*/ 179363 h 220761"/>
                      <a:gd name="connsiteX5" fmla="*/ 2825 w 243720"/>
                      <a:gd name="connsiteY5" fmla="*/ 106604 h 220761"/>
                      <a:gd name="connsiteX0" fmla="*/ 1689 w 242584"/>
                      <a:gd name="connsiteY0" fmla="*/ 106604 h 220761"/>
                      <a:gd name="connsiteX1" fmla="*/ 93561 w 242584"/>
                      <a:gd name="connsiteY1" fmla="*/ 3 h 220761"/>
                      <a:gd name="connsiteX2" fmla="*/ 242584 w 242584"/>
                      <a:gd name="connsiteY2" fmla="*/ 104223 h 220761"/>
                      <a:gd name="connsiteX3" fmla="*/ 155474 w 242584"/>
                      <a:gd name="connsiteY3" fmla="*/ 217968 h 220761"/>
                      <a:gd name="connsiteX4" fmla="*/ 34523 w 242584"/>
                      <a:gd name="connsiteY4" fmla="*/ 179363 h 220761"/>
                      <a:gd name="connsiteX5" fmla="*/ 1689 w 242584"/>
                      <a:gd name="connsiteY5" fmla="*/ 106604 h 220761"/>
                      <a:gd name="connsiteX0" fmla="*/ 1689 w 242584"/>
                      <a:gd name="connsiteY0" fmla="*/ 108496 h 222653"/>
                      <a:gd name="connsiteX1" fmla="*/ 93561 w 242584"/>
                      <a:gd name="connsiteY1" fmla="*/ 1895 h 222653"/>
                      <a:gd name="connsiteX2" fmla="*/ 242584 w 242584"/>
                      <a:gd name="connsiteY2" fmla="*/ 106115 h 222653"/>
                      <a:gd name="connsiteX3" fmla="*/ 155474 w 242584"/>
                      <a:gd name="connsiteY3" fmla="*/ 219860 h 222653"/>
                      <a:gd name="connsiteX4" fmla="*/ 34523 w 242584"/>
                      <a:gd name="connsiteY4" fmla="*/ 181255 h 222653"/>
                      <a:gd name="connsiteX5" fmla="*/ 1689 w 242584"/>
                      <a:gd name="connsiteY5" fmla="*/ 108496 h 222653"/>
                      <a:gd name="connsiteX0" fmla="*/ 3 w 240898"/>
                      <a:gd name="connsiteY0" fmla="*/ 108583 h 222740"/>
                      <a:gd name="connsiteX1" fmla="*/ 91875 w 240898"/>
                      <a:gd name="connsiteY1" fmla="*/ 1982 h 222740"/>
                      <a:gd name="connsiteX2" fmla="*/ 240898 w 240898"/>
                      <a:gd name="connsiteY2" fmla="*/ 106202 h 222740"/>
                      <a:gd name="connsiteX3" fmla="*/ 153788 w 240898"/>
                      <a:gd name="connsiteY3" fmla="*/ 219947 h 222740"/>
                      <a:gd name="connsiteX4" fmla="*/ 32837 w 240898"/>
                      <a:gd name="connsiteY4" fmla="*/ 181342 h 222740"/>
                      <a:gd name="connsiteX5" fmla="*/ 3 w 240898"/>
                      <a:gd name="connsiteY5" fmla="*/ 108583 h 222740"/>
                      <a:gd name="connsiteX0" fmla="*/ 3 w 240898"/>
                      <a:gd name="connsiteY0" fmla="*/ 108583 h 223240"/>
                      <a:gd name="connsiteX1" fmla="*/ 91875 w 240898"/>
                      <a:gd name="connsiteY1" fmla="*/ 1982 h 223240"/>
                      <a:gd name="connsiteX2" fmla="*/ 240898 w 240898"/>
                      <a:gd name="connsiteY2" fmla="*/ 106202 h 223240"/>
                      <a:gd name="connsiteX3" fmla="*/ 153788 w 240898"/>
                      <a:gd name="connsiteY3" fmla="*/ 219947 h 223240"/>
                      <a:gd name="connsiteX4" fmla="*/ 32837 w 240898"/>
                      <a:gd name="connsiteY4" fmla="*/ 181342 h 223240"/>
                      <a:gd name="connsiteX5" fmla="*/ 3 w 240898"/>
                      <a:gd name="connsiteY5" fmla="*/ 108583 h 223240"/>
                      <a:gd name="connsiteX0" fmla="*/ 3 w 240898"/>
                      <a:gd name="connsiteY0" fmla="*/ 108583 h 226928"/>
                      <a:gd name="connsiteX1" fmla="*/ 91875 w 240898"/>
                      <a:gd name="connsiteY1" fmla="*/ 1982 h 226928"/>
                      <a:gd name="connsiteX2" fmla="*/ 240898 w 240898"/>
                      <a:gd name="connsiteY2" fmla="*/ 106202 h 226928"/>
                      <a:gd name="connsiteX3" fmla="*/ 153788 w 240898"/>
                      <a:gd name="connsiteY3" fmla="*/ 219947 h 226928"/>
                      <a:gd name="connsiteX4" fmla="*/ 32837 w 240898"/>
                      <a:gd name="connsiteY4" fmla="*/ 181342 h 226928"/>
                      <a:gd name="connsiteX5" fmla="*/ 3 w 240898"/>
                      <a:gd name="connsiteY5" fmla="*/ 108583 h 226928"/>
                      <a:gd name="connsiteX0" fmla="*/ 3 w 157835"/>
                      <a:gd name="connsiteY0" fmla="*/ 106671 h 221915"/>
                      <a:gd name="connsiteX1" fmla="*/ 91875 w 157835"/>
                      <a:gd name="connsiteY1" fmla="*/ 70 h 221915"/>
                      <a:gd name="connsiteX2" fmla="*/ 131360 w 157835"/>
                      <a:gd name="connsiteY2" fmla="*/ 94765 h 221915"/>
                      <a:gd name="connsiteX3" fmla="*/ 153788 w 157835"/>
                      <a:gd name="connsiteY3" fmla="*/ 218035 h 221915"/>
                      <a:gd name="connsiteX4" fmla="*/ 32837 w 157835"/>
                      <a:gd name="connsiteY4" fmla="*/ 179430 h 221915"/>
                      <a:gd name="connsiteX5" fmla="*/ 3 w 157835"/>
                      <a:gd name="connsiteY5" fmla="*/ 106671 h 221915"/>
                      <a:gd name="connsiteX0" fmla="*/ 3 w 170506"/>
                      <a:gd name="connsiteY0" fmla="*/ 106705 h 222098"/>
                      <a:gd name="connsiteX1" fmla="*/ 91875 w 170506"/>
                      <a:gd name="connsiteY1" fmla="*/ 104 h 222098"/>
                      <a:gd name="connsiteX2" fmla="*/ 169460 w 170506"/>
                      <a:gd name="connsiteY2" fmla="*/ 92418 h 222098"/>
                      <a:gd name="connsiteX3" fmla="*/ 153788 w 170506"/>
                      <a:gd name="connsiteY3" fmla="*/ 218069 h 222098"/>
                      <a:gd name="connsiteX4" fmla="*/ 32837 w 170506"/>
                      <a:gd name="connsiteY4" fmla="*/ 179464 h 222098"/>
                      <a:gd name="connsiteX5" fmla="*/ 3 w 170506"/>
                      <a:gd name="connsiteY5" fmla="*/ 106705 h 222098"/>
                      <a:gd name="connsiteX0" fmla="*/ 3 w 170506"/>
                      <a:gd name="connsiteY0" fmla="*/ 107369 h 222762"/>
                      <a:gd name="connsiteX1" fmla="*/ 91875 w 170506"/>
                      <a:gd name="connsiteY1" fmla="*/ 768 h 222762"/>
                      <a:gd name="connsiteX2" fmla="*/ 169460 w 170506"/>
                      <a:gd name="connsiteY2" fmla="*/ 93082 h 222762"/>
                      <a:gd name="connsiteX3" fmla="*/ 153788 w 170506"/>
                      <a:gd name="connsiteY3" fmla="*/ 218733 h 222762"/>
                      <a:gd name="connsiteX4" fmla="*/ 32837 w 170506"/>
                      <a:gd name="connsiteY4" fmla="*/ 180128 h 222762"/>
                      <a:gd name="connsiteX5" fmla="*/ 3 w 170506"/>
                      <a:gd name="connsiteY5" fmla="*/ 107369 h 222762"/>
                      <a:gd name="connsiteX0" fmla="*/ 3 w 170506"/>
                      <a:gd name="connsiteY0" fmla="*/ 107369 h 224110"/>
                      <a:gd name="connsiteX1" fmla="*/ 91875 w 170506"/>
                      <a:gd name="connsiteY1" fmla="*/ 768 h 224110"/>
                      <a:gd name="connsiteX2" fmla="*/ 169460 w 170506"/>
                      <a:gd name="connsiteY2" fmla="*/ 93082 h 224110"/>
                      <a:gd name="connsiteX3" fmla="*/ 153788 w 170506"/>
                      <a:gd name="connsiteY3" fmla="*/ 218733 h 224110"/>
                      <a:gd name="connsiteX4" fmla="*/ 32837 w 170506"/>
                      <a:gd name="connsiteY4" fmla="*/ 180128 h 224110"/>
                      <a:gd name="connsiteX5" fmla="*/ 3 w 170506"/>
                      <a:gd name="connsiteY5" fmla="*/ 107369 h 224110"/>
                      <a:gd name="connsiteX0" fmla="*/ 4 w 170507"/>
                      <a:gd name="connsiteY0" fmla="*/ 107369 h 224110"/>
                      <a:gd name="connsiteX1" fmla="*/ 91876 w 170507"/>
                      <a:gd name="connsiteY1" fmla="*/ 768 h 224110"/>
                      <a:gd name="connsiteX2" fmla="*/ 169461 w 170507"/>
                      <a:gd name="connsiteY2" fmla="*/ 93082 h 224110"/>
                      <a:gd name="connsiteX3" fmla="*/ 153789 w 170507"/>
                      <a:gd name="connsiteY3" fmla="*/ 218733 h 224110"/>
                      <a:gd name="connsiteX4" fmla="*/ 32838 w 170507"/>
                      <a:gd name="connsiteY4" fmla="*/ 180128 h 224110"/>
                      <a:gd name="connsiteX5" fmla="*/ 4 w 170507"/>
                      <a:gd name="connsiteY5" fmla="*/ 107369 h 224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507" h="224110">
                        <a:moveTo>
                          <a:pt x="4" y="107369"/>
                        </a:moveTo>
                        <a:cubicBezTo>
                          <a:pt x="319" y="72713"/>
                          <a:pt x="37439" y="-8758"/>
                          <a:pt x="91876" y="768"/>
                        </a:cubicBezTo>
                        <a:cubicBezTo>
                          <a:pt x="146313" y="10294"/>
                          <a:pt x="169461" y="36838"/>
                          <a:pt x="169461" y="93082"/>
                        </a:cubicBezTo>
                        <a:cubicBezTo>
                          <a:pt x="169461" y="149326"/>
                          <a:pt x="176559" y="204225"/>
                          <a:pt x="153789" y="218733"/>
                        </a:cubicBezTo>
                        <a:cubicBezTo>
                          <a:pt x="131019" y="233241"/>
                          <a:pt x="75137" y="217739"/>
                          <a:pt x="32838" y="180128"/>
                        </a:cubicBezTo>
                        <a:cubicBezTo>
                          <a:pt x="16732" y="152042"/>
                          <a:pt x="-311" y="142025"/>
                          <a:pt x="4" y="107369"/>
                        </a:cubicBezTo>
                        <a:close/>
                      </a:path>
                    </a:pathLst>
                  </a:custGeom>
                  <a:solidFill>
                    <a:srgbClr val="97663B"/>
                  </a:solidFill>
                  <a:ln w="635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1" name="Oval 33">
                    <a:extLst>
                      <a:ext uri="{FF2B5EF4-FFF2-40B4-BE49-F238E27FC236}">
                        <a16:creationId xmlns:a16="http://schemas.microsoft.com/office/drawing/2014/main" id="{C3D91215-F6C9-4B13-A87B-5A6193873459}"/>
                      </a:ext>
                    </a:extLst>
                  </p:cNvPr>
                  <p:cNvSpPr/>
                  <p:nvPr/>
                </p:nvSpPr>
                <p:spPr>
                  <a:xfrm>
                    <a:off x="7470495" y="2893265"/>
                    <a:ext cx="990601" cy="851629"/>
                  </a:xfrm>
                  <a:custGeom>
                    <a:avLst/>
                    <a:gdLst>
                      <a:gd name="connsiteX0" fmla="*/ 0 w 990600"/>
                      <a:gd name="connsiteY0" fmla="*/ 411509 h 823018"/>
                      <a:gd name="connsiteX1" fmla="*/ 495300 w 990600"/>
                      <a:gd name="connsiteY1" fmla="*/ 0 h 823018"/>
                      <a:gd name="connsiteX2" fmla="*/ 990600 w 990600"/>
                      <a:gd name="connsiteY2" fmla="*/ 411509 h 823018"/>
                      <a:gd name="connsiteX3" fmla="*/ 495300 w 990600"/>
                      <a:gd name="connsiteY3" fmla="*/ 823018 h 823018"/>
                      <a:gd name="connsiteX4" fmla="*/ 0 w 990600"/>
                      <a:gd name="connsiteY4" fmla="*/ 411509 h 823018"/>
                      <a:gd name="connsiteX0" fmla="*/ 0 w 990600"/>
                      <a:gd name="connsiteY0" fmla="*/ 411509 h 829292"/>
                      <a:gd name="connsiteX1" fmla="*/ 495300 w 990600"/>
                      <a:gd name="connsiteY1" fmla="*/ 0 h 829292"/>
                      <a:gd name="connsiteX2" fmla="*/ 990600 w 990600"/>
                      <a:gd name="connsiteY2" fmla="*/ 411509 h 829292"/>
                      <a:gd name="connsiteX3" fmla="*/ 495300 w 990600"/>
                      <a:gd name="connsiteY3" fmla="*/ 823018 h 829292"/>
                      <a:gd name="connsiteX4" fmla="*/ 0 w 990600"/>
                      <a:gd name="connsiteY4" fmla="*/ 411509 h 829292"/>
                      <a:gd name="connsiteX0" fmla="*/ 0 w 990600"/>
                      <a:gd name="connsiteY0" fmla="*/ 411509 h 823986"/>
                      <a:gd name="connsiteX1" fmla="*/ 495300 w 990600"/>
                      <a:gd name="connsiteY1" fmla="*/ 0 h 823986"/>
                      <a:gd name="connsiteX2" fmla="*/ 990600 w 990600"/>
                      <a:gd name="connsiteY2" fmla="*/ 411509 h 823986"/>
                      <a:gd name="connsiteX3" fmla="*/ 495300 w 990600"/>
                      <a:gd name="connsiteY3" fmla="*/ 823018 h 823986"/>
                      <a:gd name="connsiteX4" fmla="*/ 0 w 990600"/>
                      <a:gd name="connsiteY4" fmla="*/ 411509 h 823986"/>
                      <a:gd name="connsiteX0" fmla="*/ 0 w 990600"/>
                      <a:gd name="connsiteY0" fmla="*/ 411509 h 845332"/>
                      <a:gd name="connsiteX1" fmla="*/ 495300 w 990600"/>
                      <a:gd name="connsiteY1" fmla="*/ 0 h 845332"/>
                      <a:gd name="connsiteX2" fmla="*/ 990600 w 990600"/>
                      <a:gd name="connsiteY2" fmla="*/ 411509 h 845332"/>
                      <a:gd name="connsiteX3" fmla="*/ 495300 w 990600"/>
                      <a:gd name="connsiteY3" fmla="*/ 844450 h 845332"/>
                      <a:gd name="connsiteX4" fmla="*/ 0 w 990600"/>
                      <a:gd name="connsiteY4" fmla="*/ 411509 h 845332"/>
                      <a:gd name="connsiteX0" fmla="*/ 0 w 990600"/>
                      <a:gd name="connsiteY0" fmla="*/ 411509 h 844470"/>
                      <a:gd name="connsiteX1" fmla="*/ 495300 w 990600"/>
                      <a:gd name="connsiteY1" fmla="*/ 0 h 844470"/>
                      <a:gd name="connsiteX2" fmla="*/ 990600 w 990600"/>
                      <a:gd name="connsiteY2" fmla="*/ 411509 h 844470"/>
                      <a:gd name="connsiteX3" fmla="*/ 495300 w 990600"/>
                      <a:gd name="connsiteY3" fmla="*/ 844450 h 844470"/>
                      <a:gd name="connsiteX4" fmla="*/ 0 w 990600"/>
                      <a:gd name="connsiteY4" fmla="*/ 411509 h 844470"/>
                      <a:gd name="connsiteX0" fmla="*/ 1 w 990601"/>
                      <a:gd name="connsiteY0" fmla="*/ 418653 h 851614"/>
                      <a:gd name="connsiteX1" fmla="*/ 497682 w 990601"/>
                      <a:gd name="connsiteY1" fmla="*/ 0 h 851614"/>
                      <a:gd name="connsiteX2" fmla="*/ 990601 w 990601"/>
                      <a:gd name="connsiteY2" fmla="*/ 418653 h 851614"/>
                      <a:gd name="connsiteX3" fmla="*/ 495301 w 990601"/>
                      <a:gd name="connsiteY3" fmla="*/ 851594 h 851614"/>
                      <a:gd name="connsiteX4" fmla="*/ 1 w 990601"/>
                      <a:gd name="connsiteY4" fmla="*/ 418653 h 851614"/>
                      <a:gd name="connsiteX0" fmla="*/ 1 w 990601"/>
                      <a:gd name="connsiteY0" fmla="*/ 418653 h 851614"/>
                      <a:gd name="connsiteX1" fmla="*/ 497682 w 990601"/>
                      <a:gd name="connsiteY1" fmla="*/ 0 h 851614"/>
                      <a:gd name="connsiteX2" fmla="*/ 990601 w 990601"/>
                      <a:gd name="connsiteY2" fmla="*/ 418653 h 851614"/>
                      <a:gd name="connsiteX3" fmla="*/ 495301 w 990601"/>
                      <a:gd name="connsiteY3" fmla="*/ 851594 h 851614"/>
                      <a:gd name="connsiteX4" fmla="*/ 1 w 990601"/>
                      <a:gd name="connsiteY4" fmla="*/ 418653 h 851614"/>
                      <a:gd name="connsiteX0" fmla="*/ 1 w 990601"/>
                      <a:gd name="connsiteY0" fmla="*/ 418668 h 851629"/>
                      <a:gd name="connsiteX1" fmla="*/ 497682 w 990601"/>
                      <a:gd name="connsiteY1" fmla="*/ 15 h 851629"/>
                      <a:gd name="connsiteX2" fmla="*/ 990601 w 990601"/>
                      <a:gd name="connsiteY2" fmla="*/ 418668 h 851629"/>
                      <a:gd name="connsiteX3" fmla="*/ 495301 w 990601"/>
                      <a:gd name="connsiteY3" fmla="*/ 851609 h 851629"/>
                      <a:gd name="connsiteX4" fmla="*/ 1 w 990601"/>
                      <a:gd name="connsiteY4" fmla="*/ 418668 h 85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0601" h="851629">
                        <a:moveTo>
                          <a:pt x="1" y="418668"/>
                        </a:moveTo>
                        <a:cubicBezTo>
                          <a:pt x="398" y="276736"/>
                          <a:pt x="97929" y="-2366"/>
                          <a:pt x="497682" y="15"/>
                        </a:cubicBezTo>
                        <a:cubicBezTo>
                          <a:pt x="897435" y="2396"/>
                          <a:pt x="990601" y="191398"/>
                          <a:pt x="990601" y="418668"/>
                        </a:cubicBezTo>
                        <a:cubicBezTo>
                          <a:pt x="990601" y="645938"/>
                          <a:pt x="873623" y="853991"/>
                          <a:pt x="495301" y="851609"/>
                        </a:cubicBezTo>
                        <a:cubicBezTo>
                          <a:pt x="116979" y="849227"/>
                          <a:pt x="-396" y="560600"/>
                          <a:pt x="1" y="418668"/>
                        </a:cubicBezTo>
                        <a:close/>
                      </a:path>
                    </a:pathLst>
                  </a:custGeom>
                  <a:solidFill>
                    <a:srgbClr val="97663B"/>
                  </a:solidFill>
                  <a:ln w="6350" cap="flat" cmpd="sng" algn="ctr">
                    <a:noFill/>
                    <a:prstDash val="solid"/>
                    <a:miter lim="800000"/>
                  </a:ln>
                  <a:effectLst>
                    <a:outerShdw blurRad="25400" dist="25400" dir="5400000" algn="t" rotWithShape="0">
                      <a:srgbClr val="7E502C"/>
                    </a:outerShdw>
                  </a:effectLst>
                </p:spPr>
                <p:txBody>
  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id="{F81D07DF-756A-4A62-868E-16E5FB0A4081}"/>
                    </a:ext>
                  </a:extLst>
                </p:cNvPr>
                <p:cNvSpPr/>
                <p:nvPr/>
              </p:nvSpPr>
              <p:spPr>
                <a:xfrm>
                  <a:off x="6824052" y="4375431"/>
                  <a:ext cx="659035" cy="335558"/>
                </a:xfrm>
                <a:custGeom>
                  <a:avLst/>
                  <a:gdLst>
                    <a:gd name="connsiteX0" fmla="*/ 0 w 947737"/>
                    <a:gd name="connsiteY0" fmla="*/ 481013 h 481013"/>
                    <a:gd name="connsiteX1" fmla="*/ 80962 w 947737"/>
                    <a:gd name="connsiteY1" fmla="*/ 428625 h 481013"/>
                    <a:gd name="connsiteX2" fmla="*/ 71437 w 947737"/>
                    <a:gd name="connsiteY2" fmla="*/ 338138 h 481013"/>
                    <a:gd name="connsiteX3" fmla="*/ 161925 w 947737"/>
                    <a:gd name="connsiteY3" fmla="*/ 309563 h 481013"/>
                    <a:gd name="connsiteX4" fmla="*/ 219075 w 947737"/>
                    <a:gd name="connsiteY4" fmla="*/ 233363 h 481013"/>
                    <a:gd name="connsiteX5" fmla="*/ 319087 w 947737"/>
                    <a:gd name="connsiteY5" fmla="*/ 257175 h 481013"/>
                    <a:gd name="connsiteX6" fmla="*/ 404812 w 947737"/>
                    <a:gd name="connsiteY6" fmla="*/ 204788 h 481013"/>
                    <a:gd name="connsiteX7" fmla="*/ 461962 w 947737"/>
                    <a:gd name="connsiteY7" fmla="*/ 242888 h 481013"/>
                    <a:gd name="connsiteX8" fmla="*/ 581025 w 947737"/>
                    <a:gd name="connsiteY8" fmla="*/ 209550 h 481013"/>
                    <a:gd name="connsiteX9" fmla="*/ 657225 w 947737"/>
                    <a:gd name="connsiteY9" fmla="*/ 261938 h 481013"/>
                    <a:gd name="connsiteX10" fmla="*/ 738187 w 947737"/>
                    <a:gd name="connsiteY10" fmla="*/ 242888 h 481013"/>
                    <a:gd name="connsiteX11" fmla="*/ 790575 w 947737"/>
                    <a:gd name="connsiteY11" fmla="*/ 304800 h 481013"/>
                    <a:gd name="connsiteX12" fmla="*/ 852487 w 947737"/>
                    <a:gd name="connsiteY12" fmla="*/ 328613 h 481013"/>
                    <a:gd name="connsiteX13" fmla="*/ 881062 w 947737"/>
                    <a:gd name="connsiteY13" fmla="*/ 457200 h 481013"/>
                    <a:gd name="connsiteX14" fmla="*/ 947737 w 947737"/>
                    <a:gd name="connsiteY14" fmla="*/ 481013 h 481013"/>
                    <a:gd name="connsiteX15" fmla="*/ 885825 w 947737"/>
                    <a:gd name="connsiteY15" fmla="*/ 176213 h 481013"/>
                    <a:gd name="connsiteX16" fmla="*/ 519112 w 947737"/>
                    <a:gd name="connsiteY16" fmla="*/ 0 h 481013"/>
                    <a:gd name="connsiteX17" fmla="*/ 85725 w 947737"/>
                    <a:gd name="connsiteY17" fmla="*/ 123825 h 481013"/>
                    <a:gd name="connsiteX18" fmla="*/ 0 w 947737"/>
                    <a:gd name="connsiteY18" fmla="*/ 481013 h 481013"/>
                    <a:gd name="connsiteX0" fmla="*/ 923 w 948660"/>
                    <a:gd name="connsiteY0" fmla="*/ 481013 h 481013"/>
                    <a:gd name="connsiteX1" fmla="*/ 81885 w 948660"/>
                    <a:gd name="connsiteY1" fmla="*/ 428625 h 481013"/>
                    <a:gd name="connsiteX2" fmla="*/ 72360 w 948660"/>
                    <a:gd name="connsiteY2" fmla="*/ 338138 h 481013"/>
                    <a:gd name="connsiteX3" fmla="*/ 162848 w 948660"/>
                    <a:gd name="connsiteY3" fmla="*/ 309563 h 481013"/>
                    <a:gd name="connsiteX4" fmla="*/ 219998 w 948660"/>
                    <a:gd name="connsiteY4" fmla="*/ 233363 h 481013"/>
                    <a:gd name="connsiteX5" fmla="*/ 320010 w 948660"/>
                    <a:gd name="connsiteY5" fmla="*/ 257175 h 481013"/>
                    <a:gd name="connsiteX6" fmla="*/ 405735 w 948660"/>
                    <a:gd name="connsiteY6" fmla="*/ 204788 h 481013"/>
                    <a:gd name="connsiteX7" fmla="*/ 462885 w 948660"/>
                    <a:gd name="connsiteY7" fmla="*/ 242888 h 481013"/>
                    <a:gd name="connsiteX8" fmla="*/ 581948 w 948660"/>
                    <a:gd name="connsiteY8" fmla="*/ 209550 h 481013"/>
                    <a:gd name="connsiteX9" fmla="*/ 658148 w 948660"/>
                    <a:gd name="connsiteY9" fmla="*/ 261938 h 481013"/>
                    <a:gd name="connsiteX10" fmla="*/ 739110 w 948660"/>
                    <a:gd name="connsiteY10" fmla="*/ 242888 h 481013"/>
                    <a:gd name="connsiteX11" fmla="*/ 791498 w 948660"/>
                    <a:gd name="connsiteY11" fmla="*/ 304800 h 481013"/>
                    <a:gd name="connsiteX12" fmla="*/ 853410 w 948660"/>
                    <a:gd name="connsiteY12" fmla="*/ 328613 h 481013"/>
                    <a:gd name="connsiteX13" fmla="*/ 881985 w 948660"/>
                    <a:gd name="connsiteY13" fmla="*/ 457200 h 481013"/>
                    <a:gd name="connsiteX14" fmla="*/ 948660 w 948660"/>
                    <a:gd name="connsiteY14" fmla="*/ 481013 h 481013"/>
                    <a:gd name="connsiteX15" fmla="*/ 886748 w 948660"/>
                    <a:gd name="connsiteY15" fmla="*/ 176213 h 481013"/>
                    <a:gd name="connsiteX16" fmla="*/ 520035 w 948660"/>
                    <a:gd name="connsiteY16" fmla="*/ 0 h 481013"/>
                    <a:gd name="connsiteX17" fmla="*/ 86648 w 948660"/>
                    <a:gd name="connsiteY17" fmla="*/ 123825 h 481013"/>
                    <a:gd name="connsiteX18" fmla="*/ 923 w 948660"/>
                    <a:gd name="connsiteY18" fmla="*/ 481013 h 481013"/>
                    <a:gd name="connsiteX0" fmla="*/ 1333 w 949070"/>
                    <a:gd name="connsiteY0" fmla="*/ 481013 h 481013"/>
                    <a:gd name="connsiteX1" fmla="*/ 82295 w 949070"/>
                    <a:gd name="connsiteY1" fmla="*/ 428625 h 481013"/>
                    <a:gd name="connsiteX2" fmla="*/ 72770 w 949070"/>
                    <a:gd name="connsiteY2" fmla="*/ 338138 h 481013"/>
                    <a:gd name="connsiteX3" fmla="*/ 163258 w 949070"/>
                    <a:gd name="connsiteY3" fmla="*/ 309563 h 481013"/>
                    <a:gd name="connsiteX4" fmla="*/ 220408 w 949070"/>
                    <a:gd name="connsiteY4" fmla="*/ 233363 h 481013"/>
                    <a:gd name="connsiteX5" fmla="*/ 320420 w 949070"/>
                    <a:gd name="connsiteY5" fmla="*/ 257175 h 481013"/>
                    <a:gd name="connsiteX6" fmla="*/ 406145 w 949070"/>
                    <a:gd name="connsiteY6" fmla="*/ 204788 h 481013"/>
                    <a:gd name="connsiteX7" fmla="*/ 463295 w 949070"/>
                    <a:gd name="connsiteY7" fmla="*/ 242888 h 481013"/>
                    <a:gd name="connsiteX8" fmla="*/ 582358 w 949070"/>
                    <a:gd name="connsiteY8" fmla="*/ 209550 h 481013"/>
                    <a:gd name="connsiteX9" fmla="*/ 658558 w 949070"/>
                    <a:gd name="connsiteY9" fmla="*/ 261938 h 481013"/>
                    <a:gd name="connsiteX10" fmla="*/ 739520 w 949070"/>
                    <a:gd name="connsiteY10" fmla="*/ 242888 h 481013"/>
                    <a:gd name="connsiteX11" fmla="*/ 791908 w 949070"/>
                    <a:gd name="connsiteY11" fmla="*/ 304800 h 481013"/>
                    <a:gd name="connsiteX12" fmla="*/ 853820 w 949070"/>
                    <a:gd name="connsiteY12" fmla="*/ 328613 h 481013"/>
                    <a:gd name="connsiteX13" fmla="*/ 882395 w 949070"/>
                    <a:gd name="connsiteY13" fmla="*/ 457200 h 481013"/>
                    <a:gd name="connsiteX14" fmla="*/ 949070 w 949070"/>
                    <a:gd name="connsiteY14" fmla="*/ 481013 h 481013"/>
                    <a:gd name="connsiteX15" fmla="*/ 887158 w 949070"/>
                    <a:gd name="connsiteY15" fmla="*/ 176213 h 481013"/>
                    <a:gd name="connsiteX16" fmla="*/ 520445 w 949070"/>
                    <a:gd name="connsiteY16" fmla="*/ 0 h 481013"/>
                    <a:gd name="connsiteX17" fmla="*/ 87058 w 949070"/>
                    <a:gd name="connsiteY17" fmla="*/ 123825 h 481013"/>
                    <a:gd name="connsiteX18" fmla="*/ 1333 w 949070"/>
                    <a:gd name="connsiteY18" fmla="*/ 481013 h 481013"/>
                    <a:gd name="connsiteX0" fmla="*/ 1333 w 949070"/>
                    <a:gd name="connsiteY0" fmla="*/ 481013 h 481013"/>
                    <a:gd name="connsiteX1" fmla="*/ 82295 w 949070"/>
                    <a:gd name="connsiteY1" fmla="*/ 428625 h 481013"/>
                    <a:gd name="connsiteX2" fmla="*/ 72770 w 949070"/>
                    <a:gd name="connsiteY2" fmla="*/ 338138 h 481013"/>
                    <a:gd name="connsiteX3" fmla="*/ 163258 w 949070"/>
                    <a:gd name="connsiteY3" fmla="*/ 309563 h 481013"/>
                    <a:gd name="connsiteX4" fmla="*/ 220408 w 949070"/>
                    <a:gd name="connsiteY4" fmla="*/ 233363 h 481013"/>
                    <a:gd name="connsiteX5" fmla="*/ 320420 w 949070"/>
                    <a:gd name="connsiteY5" fmla="*/ 257175 h 481013"/>
                    <a:gd name="connsiteX6" fmla="*/ 406145 w 949070"/>
                    <a:gd name="connsiteY6" fmla="*/ 204788 h 481013"/>
                    <a:gd name="connsiteX7" fmla="*/ 463295 w 949070"/>
                    <a:gd name="connsiteY7" fmla="*/ 242888 h 481013"/>
                    <a:gd name="connsiteX8" fmla="*/ 582358 w 949070"/>
                    <a:gd name="connsiteY8" fmla="*/ 209550 h 481013"/>
                    <a:gd name="connsiteX9" fmla="*/ 658558 w 949070"/>
                    <a:gd name="connsiteY9" fmla="*/ 261938 h 481013"/>
                    <a:gd name="connsiteX10" fmla="*/ 739520 w 949070"/>
                    <a:gd name="connsiteY10" fmla="*/ 242888 h 481013"/>
                    <a:gd name="connsiteX11" fmla="*/ 791908 w 949070"/>
                    <a:gd name="connsiteY11" fmla="*/ 304800 h 481013"/>
                    <a:gd name="connsiteX12" fmla="*/ 853820 w 949070"/>
                    <a:gd name="connsiteY12" fmla="*/ 328613 h 481013"/>
                    <a:gd name="connsiteX13" fmla="*/ 882395 w 949070"/>
                    <a:gd name="connsiteY13" fmla="*/ 457200 h 481013"/>
                    <a:gd name="connsiteX14" fmla="*/ 949070 w 949070"/>
                    <a:gd name="connsiteY14" fmla="*/ 481013 h 481013"/>
                    <a:gd name="connsiteX15" fmla="*/ 887158 w 949070"/>
                    <a:gd name="connsiteY15" fmla="*/ 176213 h 481013"/>
                    <a:gd name="connsiteX16" fmla="*/ 520445 w 949070"/>
                    <a:gd name="connsiteY16" fmla="*/ 0 h 481013"/>
                    <a:gd name="connsiteX17" fmla="*/ 87058 w 949070"/>
                    <a:gd name="connsiteY17" fmla="*/ 123825 h 481013"/>
                    <a:gd name="connsiteX18" fmla="*/ 1333 w 949070"/>
                    <a:gd name="connsiteY18" fmla="*/ 481013 h 481013"/>
                    <a:gd name="connsiteX0" fmla="*/ 1333 w 949070"/>
                    <a:gd name="connsiteY0" fmla="*/ 481013 h 481013"/>
                    <a:gd name="connsiteX1" fmla="*/ 82295 w 949070"/>
                    <a:gd name="connsiteY1" fmla="*/ 428625 h 481013"/>
                    <a:gd name="connsiteX2" fmla="*/ 72770 w 949070"/>
                    <a:gd name="connsiteY2" fmla="*/ 338138 h 481013"/>
                    <a:gd name="connsiteX3" fmla="*/ 163258 w 949070"/>
                    <a:gd name="connsiteY3" fmla="*/ 309563 h 481013"/>
                    <a:gd name="connsiteX4" fmla="*/ 220408 w 949070"/>
                    <a:gd name="connsiteY4" fmla="*/ 233363 h 481013"/>
                    <a:gd name="connsiteX5" fmla="*/ 320420 w 949070"/>
                    <a:gd name="connsiteY5" fmla="*/ 257175 h 481013"/>
                    <a:gd name="connsiteX6" fmla="*/ 406145 w 949070"/>
                    <a:gd name="connsiteY6" fmla="*/ 204788 h 481013"/>
                    <a:gd name="connsiteX7" fmla="*/ 463295 w 949070"/>
                    <a:gd name="connsiteY7" fmla="*/ 242888 h 481013"/>
                    <a:gd name="connsiteX8" fmla="*/ 582358 w 949070"/>
                    <a:gd name="connsiteY8" fmla="*/ 209550 h 481013"/>
                    <a:gd name="connsiteX9" fmla="*/ 658558 w 949070"/>
                    <a:gd name="connsiteY9" fmla="*/ 261938 h 481013"/>
                    <a:gd name="connsiteX10" fmla="*/ 739520 w 949070"/>
                    <a:gd name="connsiteY10" fmla="*/ 242888 h 481013"/>
                    <a:gd name="connsiteX11" fmla="*/ 791908 w 949070"/>
                    <a:gd name="connsiteY11" fmla="*/ 304800 h 481013"/>
                    <a:gd name="connsiteX12" fmla="*/ 853820 w 949070"/>
                    <a:gd name="connsiteY12" fmla="*/ 328613 h 481013"/>
                    <a:gd name="connsiteX13" fmla="*/ 882395 w 949070"/>
                    <a:gd name="connsiteY13" fmla="*/ 457200 h 481013"/>
                    <a:gd name="connsiteX14" fmla="*/ 949070 w 949070"/>
                    <a:gd name="connsiteY14" fmla="*/ 481013 h 481013"/>
                    <a:gd name="connsiteX15" fmla="*/ 887158 w 949070"/>
                    <a:gd name="connsiteY15" fmla="*/ 176213 h 481013"/>
                    <a:gd name="connsiteX16" fmla="*/ 520445 w 949070"/>
                    <a:gd name="connsiteY16" fmla="*/ 0 h 481013"/>
                    <a:gd name="connsiteX17" fmla="*/ 87058 w 949070"/>
                    <a:gd name="connsiteY17" fmla="*/ 123825 h 481013"/>
                    <a:gd name="connsiteX18" fmla="*/ 1333 w 949070"/>
                    <a:gd name="connsiteY18" fmla="*/ 481013 h 481013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174 w 956055"/>
                    <a:gd name="connsiteY0" fmla="*/ 490538 h 490538"/>
                    <a:gd name="connsiteX1" fmla="*/ 89280 w 956055"/>
                    <a:gd name="connsiteY1" fmla="*/ 428625 h 490538"/>
                    <a:gd name="connsiteX2" fmla="*/ 79755 w 956055"/>
                    <a:gd name="connsiteY2" fmla="*/ 338138 h 490538"/>
                    <a:gd name="connsiteX3" fmla="*/ 170243 w 956055"/>
                    <a:gd name="connsiteY3" fmla="*/ 309563 h 490538"/>
                    <a:gd name="connsiteX4" fmla="*/ 227393 w 956055"/>
                    <a:gd name="connsiteY4" fmla="*/ 233363 h 490538"/>
                    <a:gd name="connsiteX5" fmla="*/ 327405 w 956055"/>
                    <a:gd name="connsiteY5" fmla="*/ 257175 h 490538"/>
                    <a:gd name="connsiteX6" fmla="*/ 413130 w 956055"/>
                    <a:gd name="connsiteY6" fmla="*/ 204788 h 490538"/>
                    <a:gd name="connsiteX7" fmla="*/ 470280 w 956055"/>
                    <a:gd name="connsiteY7" fmla="*/ 242888 h 490538"/>
                    <a:gd name="connsiteX8" fmla="*/ 589343 w 956055"/>
                    <a:gd name="connsiteY8" fmla="*/ 209550 h 490538"/>
                    <a:gd name="connsiteX9" fmla="*/ 665543 w 956055"/>
                    <a:gd name="connsiteY9" fmla="*/ 261938 h 490538"/>
                    <a:gd name="connsiteX10" fmla="*/ 746505 w 956055"/>
                    <a:gd name="connsiteY10" fmla="*/ 242888 h 490538"/>
                    <a:gd name="connsiteX11" fmla="*/ 798893 w 956055"/>
                    <a:gd name="connsiteY11" fmla="*/ 304800 h 490538"/>
                    <a:gd name="connsiteX12" fmla="*/ 860805 w 956055"/>
                    <a:gd name="connsiteY12" fmla="*/ 328613 h 490538"/>
                    <a:gd name="connsiteX13" fmla="*/ 889380 w 956055"/>
                    <a:gd name="connsiteY13" fmla="*/ 457200 h 490538"/>
                    <a:gd name="connsiteX14" fmla="*/ 956055 w 956055"/>
                    <a:gd name="connsiteY14" fmla="*/ 481013 h 490538"/>
                    <a:gd name="connsiteX15" fmla="*/ 894143 w 956055"/>
                    <a:gd name="connsiteY15" fmla="*/ 176213 h 490538"/>
                    <a:gd name="connsiteX16" fmla="*/ 527430 w 956055"/>
                    <a:gd name="connsiteY16" fmla="*/ 0 h 490538"/>
                    <a:gd name="connsiteX17" fmla="*/ 94043 w 956055"/>
                    <a:gd name="connsiteY17" fmla="*/ 123825 h 490538"/>
                    <a:gd name="connsiteX18" fmla="*/ 1174 w 956055"/>
                    <a:gd name="connsiteY18" fmla="*/ 490538 h 490538"/>
                    <a:gd name="connsiteX0" fmla="*/ 1521 w 956402"/>
                    <a:gd name="connsiteY0" fmla="*/ 490538 h 490538"/>
                    <a:gd name="connsiteX1" fmla="*/ 89627 w 956402"/>
                    <a:gd name="connsiteY1" fmla="*/ 428625 h 490538"/>
                    <a:gd name="connsiteX2" fmla="*/ 80102 w 956402"/>
                    <a:gd name="connsiteY2" fmla="*/ 338138 h 490538"/>
                    <a:gd name="connsiteX3" fmla="*/ 170590 w 956402"/>
                    <a:gd name="connsiteY3" fmla="*/ 309563 h 490538"/>
                    <a:gd name="connsiteX4" fmla="*/ 227740 w 956402"/>
                    <a:gd name="connsiteY4" fmla="*/ 233363 h 490538"/>
                    <a:gd name="connsiteX5" fmla="*/ 327752 w 956402"/>
                    <a:gd name="connsiteY5" fmla="*/ 257175 h 490538"/>
                    <a:gd name="connsiteX6" fmla="*/ 413477 w 956402"/>
                    <a:gd name="connsiteY6" fmla="*/ 204788 h 490538"/>
                    <a:gd name="connsiteX7" fmla="*/ 470627 w 956402"/>
                    <a:gd name="connsiteY7" fmla="*/ 242888 h 490538"/>
                    <a:gd name="connsiteX8" fmla="*/ 589690 w 956402"/>
                    <a:gd name="connsiteY8" fmla="*/ 209550 h 490538"/>
                    <a:gd name="connsiteX9" fmla="*/ 665890 w 956402"/>
                    <a:gd name="connsiteY9" fmla="*/ 261938 h 490538"/>
                    <a:gd name="connsiteX10" fmla="*/ 746852 w 956402"/>
                    <a:gd name="connsiteY10" fmla="*/ 242888 h 490538"/>
                    <a:gd name="connsiteX11" fmla="*/ 799240 w 956402"/>
                    <a:gd name="connsiteY11" fmla="*/ 304800 h 490538"/>
                    <a:gd name="connsiteX12" fmla="*/ 861152 w 956402"/>
                    <a:gd name="connsiteY12" fmla="*/ 328613 h 490538"/>
                    <a:gd name="connsiteX13" fmla="*/ 889727 w 956402"/>
                    <a:gd name="connsiteY13" fmla="*/ 457200 h 490538"/>
                    <a:gd name="connsiteX14" fmla="*/ 956402 w 956402"/>
                    <a:gd name="connsiteY14" fmla="*/ 481013 h 490538"/>
                    <a:gd name="connsiteX15" fmla="*/ 894490 w 956402"/>
                    <a:gd name="connsiteY15" fmla="*/ 176213 h 490538"/>
                    <a:gd name="connsiteX16" fmla="*/ 527777 w 956402"/>
                    <a:gd name="connsiteY16" fmla="*/ 0 h 490538"/>
                    <a:gd name="connsiteX17" fmla="*/ 94390 w 956402"/>
                    <a:gd name="connsiteY17" fmla="*/ 123825 h 490538"/>
                    <a:gd name="connsiteX18" fmla="*/ 1521 w 956402"/>
                    <a:gd name="connsiteY18" fmla="*/ 490538 h 490538"/>
                    <a:gd name="connsiteX0" fmla="*/ 1521 w 956402"/>
                    <a:gd name="connsiteY0" fmla="*/ 490538 h 490538"/>
                    <a:gd name="connsiteX1" fmla="*/ 89627 w 956402"/>
                    <a:gd name="connsiteY1" fmla="*/ 428625 h 490538"/>
                    <a:gd name="connsiteX2" fmla="*/ 80102 w 956402"/>
                    <a:gd name="connsiteY2" fmla="*/ 338138 h 490538"/>
                    <a:gd name="connsiteX3" fmla="*/ 170590 w 956402"/>
                    <a:gd name="connsiteY3" fmla="*/ 309563 h 490538"/>
                    <a:gd name="connsiteX4" fmla="*/ 227740 w 956402"/>
                    <a:gd name="connsiteY4" fmla="*/ 233363 h 490538"/>
                    <a:gd name="connsiteX5" fmla="*/ 327752 w 956402"/>
                    <a:gd name="connsiteY5" fmla="*/ 257175 h 490538"/>
                    <a:gd name="connsiteX6" fmla="*/ 413477 w 956402"/>
                    <a:gd name="connsiteY6" fmla="*/ 204788 h 490538"/>
                    <a:gd name="connsiteX7" fmla="*/ 470627 w 956402"/>
                    <a:gd name="connsiteY7" fmla="*/ 242888 h 490538"/>
                    <a:gd name="connsiteX8" fmla="*/ 589690 w 956402"/>
                    <a:gd name="connsiteY8" fmla="*/ 209550 h 490538"/>
                    <a:gd name="connsiteX9" fmla="*/ 665890 w 956402"/>
                    <a:gd name="connsiteY9" fmla="*/ 261938 h 490538"/>
                    <a:gd name="connsiteX10" fmla="*/ 746852 w 956402"/>
                    <a:gd name="connsiteY10" fmla="*/ 242888 h 490538"/>
                    <a:gd name="connsiteX11" fmla="*/ 799240 w 956402"/>
                    <a:gd name="connsiteY11" fmla="*/ 304800 h 490538"/>
                    <a:gd name="connsiteX12" fmla="*/ 861152 w 956402"/>
                    <a:gd name="connsiteY12" fmla="*/ 328613 h 490538"/>
                    <a:gd name="connsiteX13" fmla="*/ 889727 w 956402"/>
                    <a:gd name="connsiteY13" fmla="*/ 457200 h 490538"/>
                    <a:gd name="connsiteX14" fmla="*/ 956402 w 956402"/>
                    <a:gd name="connsiteY14" fmla="*/ 481013 h 490538"/>
                    <a:gd name="connsiteX15" fmla="*/ 894490 w 956402"/>
                    <a:gd name="connsiteY15" fmla="*/ 176213 h 490538"/>
                    <a:gd name="connsiteX16" fmla="*/ 527777 w 956402"/>
                    <a:gd name="connsiteY16" fmla="*/ 0 h 490538"/>
                    <a:gd name="connsiteX17" fmla="*/ 94390 w 956402"/>
                    <a:gd name="connsiteY17" fmla="*/ 123825 h 490538"/>
                    <a:gd name="connsiteX18" fmla="*/ 1521 w 956402"/>
                    <a:gd name="connsiteY18" fmla="*/ 490538 h 490538"/>
                    <a:gd name="connsiteX0" fmla="*/ 1521 w 956402"/>
                    <a:gd name="connsiteY0" fmla="*/ 490538 h 490538"/>
                    <a:gd name="connsiteX1" fmla="*/ 89627 w 956402"/>
                    <a:gd name="connsiteY1" fmla="*/ 428625 h 490538"/>
                    <a:gd name="connsiteX2" fmla="*/ 80102 w 956402"/>
                    <a:gd name="connsiteY2" fmla="*/ 338138 h 490538"/>
                    <a:gd name="connsiteX3" fmla="*/ 170590 w 956402"/>
                    <a:gd name="connsiteY3" fmla="*/ 309563 h 490538"/>
                    <a:gd name="connsiteX4" fmla="*/ 227740 w 956402"/>
                    <a:gd name="connsiteY4" fmla="*/ 233363 h 490538"/>
                    <a:gd name="connsiteX5" fmla="*/ 327752 w 956402"/>
                    <a:gd name="connsiteY5" fmla="*/ 257175 h 490538"/>
                    <a:gd name="connsiteX6" fmla="*/ 413477 w 956402"/>
                    <a:gd name="connsiteY6" fmla="*/ 204788 h 490538"/>
                    <a:gd name="connsiteX7" fmla="*/ 470627 w 956402"/>
                    <a:gd name="connsiteY7" fmla="*/ 242888 h 490538"/>
                    <a:gd name="connsiteX8" fmla="*/ 589690 w 956402"/>
                    <a:gd name="connsiteY8" fmla="*/ 209550 h 490538"/>
                    <a:gd name="connsiteX9" fmla="*/ 665890 w 956402"/>
                    <a:gd name="connsiteY9" fmla="*/ 261938 h 490538"/>
                    <a:gd name="connsiteX10" fmla="*/ 746852 w 956402"/>
                    <a:gd name="connsiteY10" fmla="*/ 242888 h 490538"/>
                    <a:gd name="connsiteX11" fmla="*/ 799240 w 956402"/>
                    <a:gd name="connsiteY11" fmla="*/ 304800 h 490538"/>
                    <a:gd name="connsiteX12" fmla="*/ 861152 w 956402"/>
                    <a:gd name="connsiteY12" fmla="*/ 328613 h 490538"/>
                    <a:gd name="connsiteX13" fmla="*/ 889727 w 956402"/>
                    <a:gd name="connsiteY13" fmla="*/ 457200 h 490538"/>
                    <a:gd name="connsiteX14" fmla="*/ 956402 w 956402"/>
                    <a:gd name="connsiteY14" fmla="*/ 481013 h 490538"/>
                    <a:gd name="connsiteX15" fmla="*/ 894490 w 956402"/>
                    <a:gd name="connsiteY15" fmla="*/ 176213 h 490538"/>
                    <a:gd name="connsiteX16" fmla="*/ 527777 w 956402"/>
                    <a:gd name="connsiteY16" fmla="*/ 0 h 490538"/>
                    <a:gd name="connsiteX17" fmla="*/ 94390 w 956402"/>
                    <a:gd name="connsiteY17" fmla="*/ 123825 h 490538"/>
                    <a:gd name="connsiteX18" fmla="*/ 1521 w 956402"/>
                    <a:gd name="connsiteY18" fmla="*/ 490538 h 490538"/>
                    <a:gd name="connsiteX0" fmla="*/ 1521 w 956402"/>
                    <a:gd name="connsiteY0" fmla="*/ 490538 h 490538"/>
                    <a:gd name="connsiteX1" fmla="*/ 89627 w 956402"/>
                    <a:gd name="connsiteY1" fmla="*/ 428625 h 490538"/>
                    <a:gd name="connsiteX2" fmla="*/ 80102 w 956402"/>
                    <a:gd name="connsiteY2" fmla="*/ 338138 h 490538"/>
                    <a:gd name="connsiteX3" fmla="*/ 170590 w 956402"/>
                    <a:gd name="connsiteY3" fmla="*/ 309563 h 490538"/>
                    <a:gd name="connsiteX4" fmla="*/ 227740 w 956402"/>
                    <a:gd name="connsiteY4" fmla="*/ 233363 h 490538"/>
                    <a:gd name="connsiteX5" fmla="*/ 327752 w 956402"/>
                    <a:gd name="connsiteY5" fmla="*/ 257175 h 490538"/>
                    <a:gd name="connsiteX6" fmla="*/ 413477 w 956402"/>
                    <a:gd name="connsiteY6" fmla="*/ 204788 h 490538"/>
                    <a:gd name="connsiteX7" fmla="*/ 470627 w 956402"/>
                    <a:gd name="connsiteY7" fmla="*/ 242888 h 490538"/>
                    <a:gd name="connsiteX8" fmla="*/ 589690 w 956402"/>
                    <a:gd name="connsiteY8" fmla="*/ 209550 h 490538"/>
                    <a:gd name="connsiteX9" fmla="*/ 665890 w 956402"/>
                    <a:gd name="connsiteY9" fmla="*/ 261938 h 490538"/>
                    <a:gd name="connsiteX10" fmla="*/ 746852 w 956402"/>
                    <a:gd name="connsiteY10" fmla="*/ 242888 h 490538"/>
                    <a:gd name="connsiteX11" fmla="*/ 799240 w 956402"/>
                    <a:gd name="connsiteY11" fmla="*/ 304800 h 490538"/>
                    <a:gd name="connsiteX12" fmla="*/ 861152 w 956402"/>
                    <a:gd name="connsiteY12" fmla="*/ 328613 h 490538"/>
                    <a:gd name="connsiteX13" fmla="*/ 889727 w 956402"/>
                    <a:gd name="connsiteY13" fmla="*/ 457200 h 490538"/>
                    <a:gd name="connsiteX14" fmla="*/ 956402 w 956402"/>
                    <a:gd name="connsiteY14" fmla="*/ 481013 h 490538"/>
                    <a:gd name="connsiteX15" fmla="*/ 894490 w 956402"/>
                    <a:gd name="connsiteY15" fmla="*/ 176213 h 490538"/>
                    <a:gd name="connsiteX16" fmla="*/ 527777 w 956402"/>
                    <a:gd name="connsiteY16" fmla="*/ 0 h 490538"/>
                    <a:gd name="connsiteX17" fmla="*/ 94390 w 956402"/>
                    <a:gd name="connsiteY17" fmla="*/ 123825 h 490538"/>
                    <a:gd name="connsiteX18" fmla="*/ 1521 w 956402"/>
                    <a:gd name="connsiteY18" fmla="*/ 490538 h 490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956402" h="490538">
                      <a:moveTo>
                        <a:pt x="1521" y="490538"/>
                      </a:moveTo>
                      <a:cubicBezTo>
                        <a:pt x="57084" y="479425"/>
                        <a:pt x="84071" y="463550"/>
                        <a:pt x="89627" y="428625"/>
                      </a:cubicBezTo>
                      <a:cubicBezTo>
                        <a:pt x="103120" y="398463"/>
                        <a:pt x="102327" y="370681"/>
                        <a:pt x="80102" y="338138"/>
                      </a:cubicBezTo>
                      <a:cubicBezTo>
                        <a:pt x="122172" y="338138"/>
                        <a:pt x="147570" y="326231"/>
                        <a:pt x="170590" y="309563"/>
                      </a:cubicBezTo>
                      <a:cubicBezTo>
                        <a:pt x="199165" y="296069"/>
                        <a:pt x="213452" y="273050"/>
                        <a:pt x="227740" y="233363"/>
                      </a:cubicBezTo>
                      <a:cubicBezTo>
                        <a:pt x="265839" y="255587"/>
                        <a:pt x="287271" y="256382"/>
                        <a:pt x="327752" y="257175"/>
                      </a:cubicBezTo>
                      <a:cubicBezTo>
                        <a:pt x="368233" y="251619"/>
                        <a:pt x="394427" y="227012"/>
                        <a:pt x="413477" y="204788"/>
                      </a:cubicBezTo>
                      <a:cubicBezTo>
                        <a:pt x="434908" y="243682"/>
                        <a:pt x="449196" y="242094"/>
                        <a:pt x="470627" y="242888"/>
                      </a:cubicBezTo>
                      <a:cubicBezTo>
                        <a:pt x="517458" y="236538"/>
                        <a:pt x="557146" y="232569"/>
                        <a:pt x="589690" y="209550"/>
                      </a:cubicBezTo>
                      <a:cubicBezTo>
                        <a:pt x="615090" y="241301"/>
                        <a:pt x="623821" y="256382"/>
                        <a:pt x="665890" y="261938"/>
                      </a:cubicBezTo>
                      <a:cubicBezTo>
                        <a:pt x="695258" y="262732"/>
                        <a:pt x="731771" y="261144"/>
                        <a:pt x="746852" y="242888"/>
                      </a:cubicBezTo>
                      <a:cubicBezTo>
                        <a:pt x="757172" y="275431"/>
                        <a:pt x="772252" y="286544"/>
                        <a:pt x="799240" y="304800"/>
                      </a:cubicBezTo>
                      <a:cubicBezTo>
                        <a:pt x="822258" y="324644"/>
                        <a:pt x="840515" y="327818"/>
                        <a:pt x="861152" y="328613"/>
                      </a:cubicBezTo>
                      <a:cubicBezTo>
                        <a:pt x="858770" y="371475"/>
                        <a:pt x="861152" y="414338"/>
                        <a:pt x="889727" y="457200"/>
                      </a:cubicBezTo>
                      <a:cubicBezTo>
                        <a:pt x="914333" y="479425"/>
                        <a:pt x="929415" y="484981"/>
                        <a:pt x="956402" y="481013"/>
                      </a:cubicBezTo>
                      <a:cubicBezTo>
                        <a:pt x="952434" y="367507"/>
                        <a:pt x="946083" y="275431"/>
                        <a:pt x="894490" y="176213"/>
                      </a:cubicBezTo>
                      <a:cubicBezTo>
                        <a:pt x="796064" y="84138"/>
                        <a:pt x="707165" y="13495"/>
                        <a:pt x="527777" y="0"/>
                      </a:cubicBezTo>
                      <a:cubicBezTo>
                        <a:pt x="366646" y="12700"/>
                        <a:pt x="269809" y="8731"/>
                        <a:pt x="94390" y="123825"/>
                      </a:cubicBezTo>
                      <a:cubicBezTo>
                        <a:pt x="27714" y="183357"/>
                        <a:pt x="-8004" y="214313"/>
                        <a:pt x="1521" y="490538"/>
                      </a:cubicBezTo>
                      <a:close/>
                    </a:path>
                  </a:pathLst>
                </a:custGeom>
                <a:solidFill>
                  <a:srgbClr val="472A18"/>
                </a:solidFill>
                <a:ln w="6350" cap="flat" cmpd="sng" algn="ctr">
                  <a:noFill/>
                  <a:prstDash val="solid"/>
                  <a:miter lim="800000"/>
                </a:ln>
                <a:effectLst>
                  <a:outerShdw dist="23000" dir="5400000" rotWithShape="0">
                    <a:srgbClr val="7E502E"/>
                  </a:outerShdw>
                </a:effectLst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5" name="Group 204">
                  <a:extLst>
                    <a:ext uri="{FF2B5EF4-FFF2-40B4-BE49-F238E27FC236}">
                      <a16:creationId xmlns:a16="http://schemas.microsoft.com/office/drawing/2014/main" id="{826D4796-3B96-4516-909A-B3FA199765D5}"/>
                    </a:ext>
                  </a:extLst>
                </p:cNvPr>
                <p:cNvGrpSpPr/>
                <p:nvPr/>
              </p:nvGrpSpPr>
              <p:grpSpPr>
                <a:xfrm>
                  <a:off x="7017448" y="4673051"/>
                  <a:ext cx="300368" cy="127975"/>
                  <a:chOff x="7261929" y="1088663"/>
                  <a:chExt cx="455745" cy="187081"/>
                </a:xfrm>
              </p:grpSpPr>
              <p:sp>
                <p:nvSpPr>
                  <p:cNvPr id="209" name="Oval 208">
                    <a:extLst>
                      <a:ext uri="{FF2B5EF4-FFF2-40B4-BE49-F238E27FC236}">
                        <a16:creationId xmlns:a16="http://schemas.microsoft.com/office/drawing/2014/main" id="{A7BE805B-FD4F-4A54-A0AA-D529C4812638}"/>
                      </a:ext>
                    </a:extLst>
                  </p:cNvPr>
                  <p:cNvSpPr/>
                  <p:nvPr/>
                </p:nvSpPr>
                <p:spPr>
                  <a:xfrm>
                    <a:off x="7282873" y="1122431"/>
                    <a:ext cx="148651" cy="150216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0" name="Oval 209">
                    <a:extLst>
                      <a:ext uri="{FF2B5EF4-FFF2-40B4-BE49-F238E27FC236}">
                        <a16:creationId xmlns:a16="http://schemas.microsoft.com/office/drawing/2014/main" id="{72882A0F-2E06-4E2F-9398-3BB85DCB338F}"/>
                      </a:ext>
                    </a:extLst>
                  </p:cNvPr>
                  <p:cNvSpPr/>
                  <p:nvPr/>
                </p:nvSpPr>
                <p:spPr>
                  <a:xfrm>
                    <a:off x="7323144" y="1159286"/>
                    <a:ext cx="62116" cy="62769"/>
                  </a:xfrm>
                  <a:prstGeom prst="ellipse">
                    <a:avLst/>
                  </a:prstGeom>
                  <a:solidFill>
                    <a:srgbClr val="4B1412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1" name="Oval 210">
                    <a:extLst>
                      <a:ext uri="{FF2B5EF4-FFF2-40B4-BE49-F238E27FC236}">
                        <a16:creationId xmlns:a16="http://schemas.microsoft.com/office/drawing/2014/main" id="{9A63D16C-05DC-4F37-A9B8-1920DFA1EFF8}"/>
                      </a:ext>
                    </a:extLst>
                  </p:cNvPr>
                  <p:cNvSpPr/>
                  <p:nvPr/>
                </p:nvSpPr>
                <p:spPr>
                  <a:xfrm>
                    <a:off x="7330250" y="1169280"/>
                    <a:ext cx="26948" cy="27231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2" name="Oval 211">
                    <a:extLst>
                      <a:ext uri="{FF2B5EF4-FFF2-40B4-BE49-F238E27FC236}">
                        <a16:creationId xmlns:a16="http://schemas.microsoft.com/office/drawing/2014/main" id="{75554694-A83D-461A-AB58-3967D662FCE5}"/>
                      </a:ext>
                    </a:extLst>
                  </p:cNvPr>
                  <p:cNvSpPr/>
                  <p:nvPr/>
                </p:nvSpPr>
                <p:spPr>
                  <a:xfrm>
                    <a:off x="7357198" y="1194529"/>
                    <a:ext cx="18688" cy="18885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213" name="Picture 212">
                    <a:extLst>
                      <a:ext uri="{FF2B5EF4-FFF2-40B4-BE49-F238E27FC236}">
                        <a16:creationId xmlns:a16="http://schemas.microsoft.com/office/drawing/2014/main" id="{71F55296-5A5E-49DE-BF06-A2723C84918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20463960">
                    <a:off x="7261929" y="1088663"/>
                    <a:ext cx="77928" cy="47623"/>
                  </a:xfrm>
                  <a:prstGeom prst="rect">
                    <a:avLst/>
                  </a:prstGeom>
                </p:spPr>
              </p:pic>
              <p:sp>
                <p:nvSpPr>
                  <p:cNvPr id="214" name="Oval 213">
                    <a:extLst>
                      <a:ext uri="{FF2B5EF4-FFF2-40B4-BE49-F238E27FC236}">
                        <a16:creationId xmlns:a16="http://schemas.microsoft.com/office/drawing/2014/main" id="{E3B38CB1-9FB3-4AB8-B996-FC9DEA2916F8}"/>
                      </a:ext>
                    </a:extLst>
                  </p:cNvPr>
                  <p:cNvSpPr/>
                  <p:nvPr/>
                </p:nvSpPr>
                <p:spPr>
                  <a:xfrm flipH="1">
                    <a:off x="7548079" y="1125528"/>
                    <a:ext cx="148651" cy="150216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5" name="Oval 214">
                    <a:extLst>
                      <a:ext uri="{FF2B5EF4-FFF2-40B4-BE49-F238E27FC236}">
                        <a16:creationId xmlns:a16="http://schemas.microsoft.com/office/drawing/2014/main" id="{64ECA445-786D-4399-945D-C15AFEEDFAE9}"/>
                      </a:ext>
                    </a:extLst>
                  </p:cNvPr>
                  <p:cNvSpPr/>
                  <p:nvPr/>
                </p:nvSpPr>
                <p:spPr>
                  <a:xfrm flipH="1">
                    <a:off x="7594343" y="1162383"/>
                    <a:ext cx="62116" cy="62769"/>
                  </a:xfrm>
                  <a:prstGeom prst="ellipse">
                    <a:avLst/>
                  </a:prstGeom>
                  <a:solidFill>
                    <a:srgbClr val="4B1412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6" name="Oval 215">
                    <a:extLst>
                      <a:ext uri="{FF2B5EF4-FFF2-40B4-BE49-F238E27FC236}">
                        <a16:creationId xmlns:a16="http://schemas.microsoft.com/office/drawing/2014/main" id="{D240A8F1-E056-4B3D-B4A8-210985B84291}"/>
                      </a:ext>
                    </a:extLst>
                  </p:cNvPr>
                  <p:cNvSpPr/>
                  <p:nvPr/>
                </p:nvSpPr>
                <p:spPr>
                  <a:xfrm flipH="1">
                    <a:off x="7622405" y="1172377"/>
                    <a:ext cx="26948" cy="27231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7" name="Oval 216">
                    <a:extLst>
                      <a:ext uri="{FF2B5EF4-FFF2-40B4-BE49-F238E27FC236}">
                        <a16:creationId xmlns:a16="http://schemas.microsoft.com/office/drawing/2014/main" id="{25D4F07F-B311-4BE0-B64F-0F3FEC296995}"/>
                      </a:ext>
                    </a:extLst>
                  </p:cNvPr>
                  <p:cNvSpPr/>
                  <p:nvPr/>
                </p:nvSpPr>
                <p:spPr>
                  <a:xfrm flipH="1">
                    <a:off x="7603717" y="1197626"/>
                    <a:ext cx="18688" cy="18885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218" name="Picture 217">
                    <a:extLst>
                      <a:ext uri="{FF2B5EF4-FFF2-40B4-BE49-F238E27FC236}">
                        <a16:creationId xmlns:a16="http://schemas.microsoft.com/office/drawing/2014/main" id="{EBEDFA28-DBC4-487B-A48B-F82465E1857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1136040" flipH="1">
                    <a:off x="7639746" y="1091760"/>
                    <a:ext cx="77928" cy="476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06" name="Group 205">
                  <a:extLst>
                    <a:ext uri="{FF2B5EF4-FFF2-40B4-BE49-F238E27FC236}">
                      <a16:creationId xmlns:a16="http://schemas.microsoft.com/office/drawing/2014/main" id="{F9B83E16-280F-4209-86AE-B0F64E7F9283}"/>
                    </a:ext>
                  </a:extLst>
                </p:cNvPr>
                <p:cNvGrpSpPr/>
                <p:nvPr/>
              </p:nvGrpSpPr>
              <p:grpSpPr>
                <a:xfrm>
                  <a:off x="7122068" y="4834539"/>
                  <a:ext cx="77310" cy="130515"/>
                  <a:chOff x="5382449" y="4491694"/>
                  <a:chExt cx="117302" cy="190794"/>
                </a:xfrm>
              </p:grpSpPr>
              <p:sp>
                <p:nvSpPr>
                  <p:cNvPr id="207" name="Teardrop 206">
                    <a:extLst>
                      <a:ext uri="{FF2B5EF4-FFF2-40B4-BE49-F238E27FC236}">
                        <a16:creationId xmlns:a16="http://schemas.microsoft.com/office/drawing/2014/main" id="{544E1BE2-D636-44F6-B436-EA6396C7F14F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5432641" y="4498133"/>
                    <a:ext cx="58597" cy="45719"/>
                  </a:xfrm>
                  <a:prstGeom prst="teardrop">
                    <a:avLst/>
                  </a:prstGeom>
                  <a:solidFill>
                    <a:srgbClr val="825532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8" name="Moon 207">
                    <a:extLst>
                      <a:ext uri="{FF2B5EF4-FFF2-40B4-BE49-F238E27FC236}">
                        <a16:creationId xmlns:a16="http://schemas.microsoft.com/office/drawing/2014/main" id="{74635D02-50FA-43D0-B77F-06C16D448307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5398451" y="4581189"/>
                    <a:ext cx="85297" cy="117302"/>
                  </a:xfrm>
                  <a:prstGeom prst="moon">
                    <a:avLst>
                      <a:gd name="adj" fmla="val 47096"/>
                    </a:avLst>
                  </a:prstGeom>
                  <a:solidFill>
                    <a:srgbClr val="824E1D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pic>
            <p:nvPicPr>
              <p:cNvPr id="4" name="Picture 3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E6BC4656-51B3-46F9-9063-4494991777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690" b="89296" l="9851" r="89851">
                            <a14:foregroundMark x1="31045" y1="8451" x2="31045" y2="8451"/>
                            <a14:foregroundMark x1="66567" y1="3944" x2="66567" y2="3944"/>
                            <a14:foregroundMark x1="45970" y1="35775" x2="67463" y2="38028"/>
                            <a14:foregroundMark x1="57313" y1="19437" x2="57313" y2="20282"/>
                            <a14:foregroundMark x1="58209" y1="20563" x2="58209" y2="20563"/>
                            <a14:foregroundMark x1="54925" y1="35211" x2="45970" y2="34085"/>
                            <a14:foregroundMark x1="89552" y1="12958" x2="89552" y2="12958"/>
                            <a14:foregroundMark x1="34925" y1="2817" x2="34925" y2="2817"/>
                            <a14:foregroundMark x1="64179" y1="1690" x2="64179" y2="16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6987" y="5074956"/>
                <a:ext cx="571667" cy="605797"/>
              </a:xfrm>
              <a:prstGeom prst="rect">
                <a:avLst/>
              </a:prstGeom>
            </p:spPr>
          </p:pic>
        </p:grpSp>
        <p:pic>
          <p:nvPicPr>
            <p:cNvPr id="239" name="Picture 238" descr="A close up of a monitor&#10;&#10;Description automatically generated">
              <a:extLst>
                <a:ext uri="{FF2B5EF4-FFF2-40B4-BE49-F238E27FC236}">
                  <a16:creationId xmlns:a16="http://schemas.microsoft.com/office/drawing/2014/main" id="{A98BA761-D2BF-43B2-ACFC-E6E45A89A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5400" y1="28796" x2="42800" y2="28148"/>
                          <a14:foregroundMark x1="42800" y1="28148" x2="73700" y2="302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7" t="8611" r="5001" b="37087"/>
            <a:stretch/>
          </p:blipFill>
          <p:spPr>
            <a:xfrm>
              <a:off x="7489569" y="4529545"/>
              <a:ext cx="842010" cy="562259"/>
            </a:xfrm>
            <a:prstGeom prst="rect">
              <a:avLst/>
            </a:prstGeom>
          </p:spPr>
        </p:pic>
        <p:pic>
          <p:nvPicPr>
            <p:cNvPr id="243" name="Picture 242" descr="A close up of a logo&#10;&#10;Description automatically generated">
              <a:extLst>
                <a:ext uri="{FF2B5EF4-FFF2-40B4-BE49-F238E27FC236}">
                  <a16:creationId xmlns:a16="http://schemas.microsoft.com/office/drawing/2014/main" id="{B58F8DF8-433C-4D4A-86DA-26545858B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448" b="92168" l="6977" r="95465">
                          <a14:foregroundMark x1="10000" y1="57775" x2="7093" y2="67423"/>
                          <a14:foregroundMark x1="7093" y1="67423" x2="11977" y2="69580"/>
                          <a14:foregroundMark x1="30465" y1="92395" x2="45698" y2="90919"/>
                          <a14:foregroundMark x1="95581" y1="8627" x2="87674" y2="14075"/>
                          <a14:foregroundMark x1="91163" y1="5448" x2="91163" y2="54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262062">
              <a:off x="7303898" y="5293781"/>
              <a:ext cx="369575" cy="378599"/>
            </a:xfrm>
            <a:prstGeom prst="rect">
              <a:avLst/>
            </a:prstGeom>
          </p:spPr>
        </p:pic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2C369D40-EF7A-44B1-BAFE-19DBC34D31A2}"/>
              </a:ext>
            </a:extLst>
          </p:cNvPr>
          <p:cNvGrpSpPr/>
          <p:nvPr/>
        </p:nvGrpSpPr>
        <p:grpSpPr>
          <a:xfrm>
            <a:off x="10016282" y="4108507"/>
            <a:ext cx="1172890" cy="1876854"/>
            <a:chOff x="9139303" y="4131221"/>
            <a:chExt cx="1172890" cy="187685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7AA57555-2E90-47F5-9404-B68CECA7D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39303" y="4131221"/>
              <a:ext cx="1172890" cy="1853453"/>
            </a:xfrm>
            <a:prstGeom prst="rect">
              <a:avLst/>
            </a:prstGeom>
          </p:spPr>
        </p:pic>
        <p:pic>
          <p:nvPicPr>
            <p:cNvPr id="1032" name="Picture 8" descr="data:image/png;base64,iVBORw0KGgoAAAANSUhEUgAAAOEAAADhCAMAAAAJbSJIAAAAzFBMVEX///8fxck129sAIz8MRm0SqrJX8u4DNVsAIT0IRGwAGzoSrrYLY3IIP2koh5pa+fMJPGAAAC4ADTMHNVcAL1c/cpEwZIU4ZIJlm7VTiKQcw8gkys1GephNgZ5upb1xp78YoKgAFjgAHjwmeYMt0tQAKFGlrLQQcX4AACsNLkqOl6Fea3qyuL719vhGWGoJR1sNX28Wk5wTgYwIQVZEyckAKUlJ1dUGMUkdbnsAIEIieZAPS2wAACU8srU2oKUGOE8jV3sgOVFYZXVtd4MFfz3mAAAGb0lEQVR4nO3bbVviRhSAYUgCTmApSSi6KVJJRBYW2RUramu7ov7//1Q0iEkIMEnmzJwzl+fbqtfE23nyAquVSq6ZjaYTU+VMpqNZvm8533x3vYZsU8PzwsQ/3e9wwB9u8uCsEQ0DBAb3zdrPxI+VuT+ggM9eCmh+e5svgMTG1bDaq06SB/CAiKNx6ujBfNh7neF1ACYM5r1qtXeVOjfGIwjgLEjvVPhzEM1foQk1jfOVcPiYOgALIIQjd+vwoRcNHHC1iYNh79tWIy7EJk6lX0Wj8Vhj+yRoTAGEi0SkzHNdT94EQfJqxhYAQjN+CHcyv7mpyZv5/H4Svw4wBiB0Ps42Nv5Vb9frVVnT6zVXc+0xWKG12Cwf3K589fof0ojV131sDkIGK7Tf1x/fvAFlC2vNuQcrtDoRMTiPgNKFtebmzg8itK11p+5tXZGwNgiAhW+dhndtZcLmHYMVvnUa3CsUvmcKJrTip6EK4RdwocN0F1oT7YWW/kJHe6H1t/bClv7C3z6Fn8JP4afwUyhO2NNeaOgvHGovNKR1qkworVN1wqGk66k6odGTQ1QolNSpSqGc66lKoZxOlQqldKpWKKNTtUIZnSoWSuhUtRC+U9VC+E6VC8E7VS+E7lS9EPp1FAIhcKcYhLCdYhDCdopCCNopDiFkpziEkJ0iEQJ2ikUI1ykWIVynaIRgneIRQnWKRwjVKSIhUKeYhDCdYhLCbCIqIQgRlxCiU1xCiE1EJgQgYhOK7xSbUPwmohMKJ+ITin54wycUvYkIhYbY/8nAKBR7PcUoFNspSqHQTnEKRXaKUyiyU6RCgb/0hlQo8L6PVSiuU7RCYZ2iFQrrFK9QVKeIhYJuioiFgjrFLBTTKWqhkE5RC4V0ilsoolPkQgGdIhcK6BS7sHyn6IWlO0UvLN0pfmHZTgkIS3ZKQFiyUwrCcp2SEJbqlISwVKc0hGU6JSIs8b4UEWGJTqkIi3dKRlj4ekpGWPiP3OgIi3ZKSFiwU0LCgp1SEhbrlJSwUKekhIU6pSUs0ikxYYFOiQkLPJ9SE+bvlJwwd6fkhLk7pSfM2ylBYc5OCQpzdkpRmK9TksJcnZIU5uqUpjBPp0SFOTolKszRKVUhf6dkhdydkhVybyJdIS+RsJCzU8JCzk2kLOQjkhZydUpayLWJtIU8ROJCjk6JCzk2kbrw8B9jkhce7JS88GCn9IWHOtVAeKBTDYQHOtVBuP+X3nQQ7n/TRgvh3k71EO7rVA/hvk41Ee7pVBfhbqI2wp2daiPcuYn6CHc9vOkj3NWpRsIdneokzO5UJ2F2p1oJMzvVS5jVqV7CrE41E2Z0qptwu1PdhNudaifc6lQ/YbpT/YTpTjUUGvoLk+9L6ShMdqql0NBfONReGP8jN02FhvZ7GOtUV+FHp9oKDe33cNOpvsL3TjUWGtrv4bpTucJ/pAqj59N34ZUMof0gV2jEhXdMgtC6uJUrHH4IB4EpQ3h03pYqfO00dRoCC51/b9tShcZa2Bx4phxhGEREacJhNQKaTI7QZqH3X7stUWj0mrVm8zrcAIGF1uoA7uOvm9uetKkOBtePm0ThhZPVIULPHbvyxvMazJQntBMHUzLAQqujnAgtVE8EF1rOgkkaVcLVyeh0pMxCmVDaZO4iGqHNN3vXyDznsQht65hnrP1LI97D1unX0+7hWX1Va98yTsYmShTardikgH734neeuej2W9kLRsfM6FSe0O5/jc0y8amlf3HENxf+cvMOwmliwejDKvfQ7vqxWca/xvYfOIFHRw99O2vBs/WHtztVVWniS1q+wy10/FbGgkdnp+sVt26KlIXxFTbCrWd9iZX6f8bmOP41IoVbnco8D/uxSVxphArTnaK4W4gVph7eZAp3Pn4JFnZkvsZPMGKn4dlx4buFn7V6Qpi8KTITQOhkfRP28WlsHpKf6nPf8fvHh4WJiw2IcJF9qdn9GqHln3A+tZ1kRroS9uNLxjsFEbLcj94t3z/hGT8buHruS1ycLeg9NBd5hVZryfHSottd7nppkfqZxjoFET6FndxEvpfA3Kt93BTDJwDhS8AKEMXOZhODFwDhpWuyhaNWuOnUvQQQzgL22n+n4yic99MwAABWKqPx+nFC4ayF4xGIsDJ1TRzjTmGAlcrzWPW7+a/Dxs9QwFWonttQi2QN1wNKNJrZ5cuTUuHTy+Us37f8P10Q5zTv3mdfAAAAAElFTkSuQmCC">
              <a:extLst>
                <a:ext uri="{FF2B5EF4-FFF2-40B4-BE49-F238E27FC236}">
                  <a16:creationId xmlns:a16="http://schemas.microsoft.com/office/drawing/2014/main" id="{DBCCDE50-A8DA-4A17-AE8A-6D4017E66E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444" b="97778" l="9778" r="89778">
                          <a14:foregroundMark x1="24889" y1="7556" x2="66667" y2="10667"/>
                          <a14:foregroundMark x1="75111" y1="93778" x2="51556" y2="98222"/>
                          <a14:foregroundMark x1="51556" y1="98222" x2="22667" y2="93333"/>
                          <a14:foregroundMark x1="77333" y1="92889" x2="78667" y2="84444"/>
                          <a14:foregroundMark x1="79111" y1="7111" x2="79111" y2="7111"/>
                          <a14:foregroundMark x1="79111" y1="4889" x2="62667" y2="4444"/>
                          <a14:foregroundMark x1="69778" y1="4000" x2="22667" y2="4444"/>
                          <a14:foregroundMark x1="22667" y1="4444" x2="22667" y2="4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58825">
              <a:off x="9364326" y="5242262"/>
              <a:ext cx="765813" cy="765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3" name="Picture 252" descr="A picture containing clock, computer&#10;&#10;Description automatically generated">
            <a:extLst>
              <a:ext uri="{FF2B5EF4-FFF2-40B4-BE49-F238E27FC236}">
                <a16:creationId xmlns:a16="http://schemas.microsoft.com/office/drawing/2014/main" id="{3F275EBA-449C-48AF-91D2-D41F2A6B009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28" t="19980" r="8366" b="19220"/>
          <a:stretch/>
        </p:blipFill>
        <p:spPr>
          <a:xfrm>
            <a:off x="9912540" y="2514121"/>
            <a:ext cx="1663416" cy="134504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0C3E2E4-8799-45BA-B59E-E7951B25297B}"/>
              </a:ext>
            </a:extLst>
          </p:cNvPr>
          <p:cNvGrpSpPr/>
          <p:nvPr/>
        </p:nvGrpSpPr>
        <p:grpSpPr>
          <a:xfrm>
            <a:off x="93091" y="2737796"/>
            <a:ext cx="1963101" cy="3209981"/>
            <a:chOff x="118061" y="2896104"/>
            <a:chExt cx="1963101" cy="3209981"/>
          </a:xfrm>
        </p:grpSpPr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8A00DC8B-A0F4-4188-88D5-FD3439A450FC}"/>
                </a:ext>
              </a:extLst>
            </p:cNvPr>
            <p:cNvGrpSpPr/>
            <p:nvPr/>
          </p:nvGrpSpPr>
          <p:grpSpPr>
            <a:xfrm>
              <a:off x="118061" y="2896104"/>
              <a:ext cx="1963101" cy="3209981"/>
              <a:chOff x="987414" y="2906057"/>
              <a:chExt cx="1963101" cy="3209981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4F944883-CA9E-49A1-A9B0-C324A8FB6D65}"/>
                  </a:ext>
                </a:extLst>
              </p:cNvPr>
              <p:cNvGrpSpPr/>
              <p:nvPr/>
            </p:nvGrpSpPr>
            <p:grpSpPr>
              <a:xfrm>
                <a:off x="1725998" y="2906057"/>
                <a:ext cx="1224517" cy="3209981"/>
                <a:chOff x="6310844" y="481739"/>
                <a:chExt cx="1224517" cy="3209981"/>
              </a:xfrm>
            </p:grpSpPr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F6264762-EDC2-4EBA-BE19-4E79C14FB04C}"/>
                    </a:ext>
                  </a:extLst>
                </p:cNvPr>
                <p:cNvSpPr/>
                <p:nvPr/>
              </p:nvSpPr>
              <p:spPr>
                <a:xfrm rot="19554882">
                  <a:off x="7251377" y="2042695"/>
                  <a:ext cx="146817" cy="612283"/>
                </a:xfrm>
                <a:custGeom>
                  <a:avLst/>
                  <a:gdLst>
                    <a:gd name="connsiteX0" fmla="*/ 0 w 180975"/>
                    <a:gd name="connsiteY0" fmla="*/ 290513 h 328613"/>
                    <a:gd name="connsiteX1" fmla="*/ 38100 w 180975"/>
                    <a:gd name="connsiteY1" fmla="*/ 0 h 328613"/>
                    <a:gd name="connsiteX2" fmla="*/ 180975 w 180975"/>
                    <a:gd name="connsiteY2" fmla="*/ 2382 h 328613"/>
                    <a:gd name="connsiteX3" fmla="*/ 95250 w 180975"/>
                    <a:gd name="connsiteY3" fmla="*/ 328613 h 328613"/>
                    <a:gd name="connsiteX4" fmla="*/ 0 w 180975"/>
                    <a:gd name="connsiteY4" fmla="*/ 290513 h 328613"/>
                    <a:gd name="connsiteX0" fmla="*/ 0 w 180975"/>
                    <a:gd name="connsiteY0" fmla="*/ 290513 h 333012"/>
                    <a:gd name="connsiteX1" fmla="*/ 38100 w 180975"/>
                    <a:gd name="connsiteY1" fmla="*/ 0 h 333012"/>
                    <a:gd name="connsiteX2" fmla="*/ 180975 w 180975"/>
                    <a:gd name="connsiteY2" fmla="*/ 2382 h 333012"/>
                    <a:gd name="connsiteX3" fmla="*/ 95250 w 180975"/>
                    <a:gd name="connsiteY3" fmla="*/ 328613 h 333012"/>
                    <a:gd name="connsiteX4" fmla="*/ 0 w 180975"/>
                    <a:gd name="connsiteY4" fmla="*/ 290513 h 333012"/>
                    <a:gd name="connsiteX0" fmla="*/ 0 w 180975"/>
                    <a:gd name="connsiteY0" fmla="*/ 290513 h 335870"/>
                    <a:gd name="connsiteX1" fmla="*/ 38100 w 180975"/>
                    <a:gd name="connsiteY1" fmla="*/ 0 h 335870"/>
                    <a:gd name="connsiteX2" fmla="*/ 180975 w 180975"/>
                    <a:gd name="connsiteY2" fmla="*/ 2382 h 335870"/>
                    <a:gd name="connsiteX3" fmla="*/ 95250 w 180975"/>
                    <a:gd name="connsiteY3" fmla="*/ 328613 h 335870"/>
                    <a:gd name="connsiteX4" fmla="*/ 0 w 180975"/>
                    <a:gd name="connsiteY4" fmla="*/ 290513 h 335870"/>
                    <a:gd name="connsiteX0" fmla="*/ 0 w 180975"/>
                    <a:gd name="connsiteY0" fmla="*/ 290513 h 335870"/>
                    <a:gd name="connsiteX1" fmla="*/ 38100 w 180975"/>
                    <a:gd name="connsiteY1" fmla="*/ 0 h 335870"/>
                    <a:gd name="connsiteX2" fmla="*/ 180975 w 180975"/>
                    <a:gd name="connsiteY2" fmla="*/ 2382 h 335870"/>
                    <a:gd name="connsiteX3" fmla="*/ 95250 w 180975"/>
                    <a:gd name="connsiteY3" fmla="*/ 328613 h 335870"/>
                    <a:gd name="connsiteX4" fmla="*/ 0 w 180975"/>
                    <a:gd name="connsiteY4" fmla="*/ 290513 h 335870"/>
                    <a:gd name="connsiteX0" fmla="*/ 0 w 180975"/>
                    <a:gd name="connsiteY0" fmla="*/ 290513 h 335870"/>
                    <a:gd name="connsiteX1" fmla="*/ 38100 w 180975"/>
                    <a:gd name="connsiteY1" fmla="*/ 0 h 335870"/>
                    <a:gd name="connsiteX2" fmla="*/ 180975 w 180975"/>
                    <a:gd name="connsiteY2" fmla="*/ 2382 h 335870"/>
                    <a:gd name="connsiteX3" fmla="*/ 95250 w 180975"/>
                    <a:gd name="connsiteY3" fmla="*/ 328613 h 335870"/>
                    <a:gd name="connsiteX4" fmla="*/ 0 w 180975"/>
                    <a:gd name="connsiteY4" fmla="*/ 290513 h 335870"/>
                    <a:gd name="connsiteX0" fmla="*/ 0 w 180975"/>
                    <a:gd name="connsiteY0" fmla="*/ 290513 h 338801"/>
                    <a:gd name="connsiteX1" fmla="*/ 38100 w 180975"/>
                    <a:gd name="connsiteY1" fmla="*/ 0 h 338801"/>
                    <a:gd name="connsiteX2" fmla="*/ 180975 w 180975"/>
                    <a:gd name="connsiteY2" fmla="*/ 2382 h 338801"/>
                    <a:gd name="connsiteX3" fmla="*/ 85406 w 180975"/>
                    <a:gd name="connsiteY3" fmla="*/ 332133 h 338801"/>
                    <a:gd name="connsiteX4" fmla="*/ 0 w 180975"/>
                    <a:gd name="connsiteY4" fmla="*/ 290513 h 338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0975" h="338801">
                      <a:moveTo>
                        <a:pt x="0" y="290513"/>
                      </a:moveTo>
                      <a:cubicBezTo>
                        <a:pt x="22225" y="193675"/>
                        <a:pt x="42069" y="101600"/>
                        <a:pt x="38100" y="0"/>
                      </a:cubicBezTo>
                      <a:lnTo>
                        <a:pt x="180975" y="2382"/>
                      </a:lnTo>
                      <a:cubicBezTo>
                        <a:pt x="152400" y="111126"/>
                        <a:pt x="113981" y="223389"/>
                        <a:pt x="85406" y="332133"/>
                      </a:cubicBezTo>
                      <a:cubicBezTo>
                        <a:pt x="53656" y="350389"/>
                        <a:pt x="17462" y="329407"/>
                        <a:pt x="0" y="290513"/>
                      </a:cubicBezTo>
                      <a:close/>
                    </a:path>
                  </a:pathLst>
                </a:custGeom>
                <a:solidFill>
                  <a:srgbClr val="D6A96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EE1B5709-4641-4F42-947A-92FC44558F80}"/>
                    </a:ext>
                  </a:extLst>
                </p:cNvPr>
                <p:cNvSpPr/>
                <p:nvPr/>
              </p:nvSpPr>
              <p:spPr>
                <a:xfrm rot="1185075">
                  <a:off x="6454049" y="1994306"/>
                  <a:ext cx="146817" cy="612283"/>
                </a:xfrm>
                <a:custGeom>
                  <a:avLst/>
                  <a:gdLst>
                    <a:gd name="connsiteX0" fmla="*/ 0 w 180975"/>
                    <a:gd name="connsiteY0" fmla="*/ 290513 h 328613"/>
                    <a:gd name="connsiteX1" fmla="*/ 38100 w 180975"/>
                    <a:gd name="connsiteY1" fmla="*/ 0 h 328613"/>
                    <a:gd name="connsiteX2" fmla="*/ 180975 w 180975"/>
                    <a:gd name="connsiteY2" fmla="*/ 2382 h 328613"/>
                    <a:gd name="connsiteX3" fmla="*/ 95250 w 180975"/>
                    <a:gd name="connsiteY3" fmla="*/ 328613 h 328613"/>
                    <a:gd name="connsiteX4" fmla="*/ 0 w 180975"/>
                    <a:gd name="connsiteY4" fmla="*/ 290513 h 328613"/>
                    <a:gd name="connsiteX0" fmla="*/ 0 w 180975"/>
                    <a:gd name="connsiteY0" fmla="*/ 290513 h 333012"/>
                    <a:gd name="connsiteX1" fmla="*/ 38100 w 180975"/>
                    <a:gd name="connsiteY1" fmla="*/ 0 h 333012"/>
                    <a:gd name="connsiteX2" fmla="*/ 180975 w 180975"/>
                    <a:gd name="connsiteY2" fmla="*/ 2382 h 333012"/>
                    <a:gd name="connsiteX3" fmla="*/ 95250 w 180975"/>
                    <a:gd name="connsiteY3" fmla="*/ 328613 h 333012"/>
                    <a:gd name="connsiteX4" fmla="*/ 0 w 180975"/>
                    <a:gd name="connsiteY4" fmla="*/ 290513 h 333012"/>
                    <a:gd name="connsiteX0" fmla="*/ 0 w 180975"/>
                    <a:gd name="connsiteY0" fmla="*/ 290513 h 335870"/>
                    <a:gd name="connsiteX1" fmla="*/ 38100 w 180975"/>
                    <a:gd name="connsiteY1" fmla="*/ 0 h 335870"/>
                    <a:gd name="connsiteX2" fmla="*/ 180975 w 180975"/>
                    <a:gd name="connsiteY2" fmla="*/ 2382 h 335870"/>
                    <a:gd name="connsiteX3" fmla="*/ 95250 w 180975"/>
                    <a:gd name="connsiteY3" fmla="*/ 328613 h 335870"/>
                    <a:gd name="connsiteX4" fmla="*/ 0 w 180975"/>
                    <a:gd name="connsiteY4" fmla="*/ 290513 h 335870"/>
                    <a:gd name="connsiteX0" fmla="*/ 0 w 180975"/>
                    <a:gd name="connsiteY0" fmla="*/ 290513 h 335870"/>
                    <a:gd name="connsiteX1" fmla="*/ 38100 w 180975"/>
                    <a:gd name="connsiteY1" fmla="*/ 0 h 335870"/>
                    <a:gd name="connsiteX2" fmla="*/ 180975 w 180975"/>
                    <a:gd name="connsiteY2" fmla="*/ 2382 h 335870"/>
                    <a:gd name="connsiteX3" fmla="*/ 95250 w 180975"/>
                    <a:gd name="connsiteY3" fmla="*/ 328613 h 335870"/>
                    <a:gd name="connsiteX4" fmla="*/ 0 w 180975"/>
                    <a:gd name="connsiteY4" fmla="*/ 290513 h 335870"/>
                    <a:gd name="connsiteX0" fmla="*/ 0 w 180975"/>
                    <a:gd name="connsiteY0" fmla="*/ 290513 h 335870"/>
                    <a:gd name="connsiteX1" fmla="*/ 38100 w 180975"/>
                    <a:gd name="connsiteY1" fmla="*/ 0 h 335870"/>
                    <a:gd name="connsiteX2" fmla="*/ 180975 w 180975"/>
                    <a:gd name="connsiteY2" fmla="*/ 2382 h 335870"/>
                    <a:gd name="connsiteX3" fmla="*/ 95250 w 180975"/>
                    <a:gd name="connsiteY3" fmla="*/ 328613 h 335870"/>
                    <a:gd name="connsiteX4" fmla="*/ 0 w 180975"/>
                    <a:gd name="connsiteY4" fmla="*/ 290513 h 335870"/>
                    <a:gd name="connsiteX0" fmla="*/ 0 w 180975"/>
                    <a:gd name="connsiteY0" fmla="*/ 290513 h 338801"/>
                    <a:gd name="connsiteX1" fmla="*/ 38100 w 180975"/>
                    <a:gd name="connsiteY1" fmla="*/ 0 h 338801"/>
                    <a:gd name="connsiteX2" fmla="*/ 180975 w 180975"/>
                    <a:gd name="connsiteY2" fmla="*/ 2382 h 338801"/>
                    <a:gd name="connsiteX3" fmla="*/ 85406 w 180975"/>
                    <a:gd name="connsiteY3" fmla="*/ 332133 h 338801"/>
                    <a:gd name="connsiteX4" fmla="*/ 0 w 180975"/>
                    <a:gd name="connsiteY4" fmla="*/ 290513 h 338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0975" h="338801">
                      <a:moveTo>
                        <a:pt x="0" y="290513"/>
                      </a:moveTo>
                      <a:cubicBezTo>
                        <a:pt x="22225" y="193675"/>
                        <a:pt x="42069" y="101600"/>
                        <a:pt x="38100" y="0"/>
                      </a:cubicBezTo>
                      <a:lnTo>
                        <a:pt x="180975" y="2382"/>
                      </a:lnTo>
                      <a:cubicBezTo>
                        <a:pt x="152400" y="111126"/>
                        <a:pt x="113981" y="223389"/>
                        <a:pt x="85406" y="332133"/>
                      </a:cubicBezTo>
                      <a:cubicBezTo>
                        <a:pt x="53656" y="350389"/>
                        <a:pt x="17462" y="329407"/>
                        <a:pt x="0" y="290513"/>
                      </a:cubicBezTo>
                      <a:close/>
                    </a:path>
                  </a:pathLst>
                </a:custGeom>
                <a:solidFill>
                  <a:srgbClr val="D6A96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Trapezoid 10">
                  <a:extLst>
                    <a:ext uri="{FF2B5EF4-FFF2-40B4-BE49-F238E27FC236}">
                      <a16:creationId xmlns:a16="http://schemas.microsoft.com/office/drawing/2014/main" id="{FF3BC4B8-6AE8-402D-A0E2-4DCCFC19C852}"/>
                    </a:ext>
                  </a:extLst>
                </p:cNvPr>
                <p:cNvSpPr/>
                <p:nvPr/>
              </p:nvSpPr>
              <p:spPr>
                <a:xfrm rot="297305">
                  <a:off x="6417690" y="928389"/>
                  <a:ext cx="977800" cy="1434064"/>
                </a:xfrm>
                <a:custGeom>
                  <a:avLst/>
                  <a:gdLst>
                    <a:gd name="connsiteX0" fmla="*/ 0 w 1055302"/>
                    <a:gd name="connsiteY0" fmla="*/ 1361672 h 1361672"/>
                    <a:gd name="connsiteX1" fmla="*/ 263826 w 1055302"/>
                    <a:gd name="connsiteY1" fmla="*/ 0 h 1361672"/>
                    <a:gd name="connsiteX2" fmla="*/ 791477 w 1055302"/>
                    <a:gd name="connsiteY2" fmla="*/ 0 h 1361672"/>
                    <a:gd name="connsiteX3" fmla="*/ 1055302 w 1055302"/>
                    <a:gd name="connsiteY3" fmla="*/ 1361672 h 1361672"/>
                    <a:gd name="connsiteX4" fmla="*/ 0 w 1055302"/>
                    <a:gd name="connsiteY4" fmla="*/ 1361672 h 1361672"/>
                    <a:gd name="connsiteX0" fmla="*/ 0 w 1055302"/>
                    <a:gd name="connsiteY0" fmla="*/ 1361672 h 1419245"/>
                    <a:gd name="connsiteX1" fmla="*/ 263826 w 1055302"/>
                    <a:gd name="connsiteY1" fmla="*/ 0 h 1419245"/>
                    <a:gd name="connsiteX2" fmla="*/ 791477 w 1055302"/>
                    <a:gd name="connsiteY2" fmla="*/ 0 h 1419245"/>
                    <a:gd name="connsiteX3" fmla="*/ 1055302 w 1055302"/>
                    <a:gd name="connsiteY3" fmla="*/ 1361672 h 1419245"/>
                    <a:gd name="connsiteX4" fmla="*/ 0 w 1055302"/>
                    <a:gd name="connsiteY4" fmla="*/ 1361672 h 1419245"/>
                    <a:gd name="connsiteX0" fmla="*/ 0 w 1085782"/>
                    <a:gd name="connsiteY0" fmla="*/ 1361672 h 1434064"/>
                    <a:gd name="connsiteX1" fmla="*/ 263826 w 1085782"/>
                    <a:gd name="connsiteY1" fmla="*/ 0 h 1434064"/>
                    <a:gd name="connsiteX2" fmla="*/ 791477 w 1085782"/>
                    <a:gd name="connsiteY2" fmla="*/ 0 h 1434064"/>
                    <a:gd name="connsiteX3" fmla="*/ 1085782 w 1085782"/>
                    <a:gd name="connsiteY3" fmla="*/ 1407392 h 1434064"/>
                    <a:gd name="connsiteX4" fmla="*/ 0 w 1085782"/>
                    <a:gd name="connsiteY4" fmla="*/ 1361672 h 1434064"/>
                    <a:gd name="connsiteX0" fmla="*/ 0 w 1085785"/>
                    <a:gd name="connsiteY0" fmla="*/ 1361672 h 1434064"/>
                    <a:gd name="connsiteX1" fmla="*/ 263826 w 1085785"/>
                    <a:gd name="connsiteY1" fmla="*/ 0 h 1434064"/>
                    <a:gd name="connsiteX2" fmla="*/ 791477 w 1085785"/>
                    <a:gd name="connsiteY2" fmla="*/ 0 h 1434064"/>
                    <a:gd name="connsiteX3" fmla="*/ 1085782 w 1085785"/>
                    <a:gd name="connsiteY3" fmla="*/ 1407392 h 1434064"/>
                    <a:gd name="connsiteX4" fmla="*/ 0 w 1085785"/>
                    <a:gd name="connsiteY4" fmla="*/ 1361672 h 1434064"/>
                    <a:gd name="connsiteX0" fmla="*/ 5231 w 1091016"/>
                    <a:gd name="connsiteY0" fmla="*/ 1361672 h 1434064"/>
                    <a:gd name="connsiteX1" fmla="*/ 269057 w 1091016"/>
                    <a:gd name="connsiteY1" fmla="*/ 0 h 1434064"/>
                    <a:gd name="connsiteX2" fmla="*/ 796708 w 1091016"/>
                    <a:gd name="connsiteY2" fmla="*/ 0 h 1434064"/>
                    <a:gd name="connsiteX3" fmla="*/ 1091013 w 1091016"/>
                    <a:gd name="connsiteY3" fmla="*/ 1407392 h 1434064"/>
                    <a:gd name="connsiteX4" fmla="*/ 5231 w 1091016"/>
                    <a:gd name="connsiteY4" fmla="*/ 1361672 h 1434064"/>
                    <a:gd name="connsiteX0" fmla="*/ 34280 w 1120065"/>
                    <a:gd name="connsiteY0" fmla="*/ 1361672 h 1434064"/>
                    <a:gd name="connsiteX1" fmla="*/ 324553 w 1120065"/>
                    <a:gd name="connsiteY1" fmla="*/ 202099 h 1434064"/>
                    <a:gd name="connsiteX2" fmla="*/ 298106 w 1120065"/>
                    <a:gd name="connsiteY2" fmla="*/ 0 h 1434064"/>
                    <a:gd name="connsiteX3" fmla="*/ 825757 w 1120065"/>
                    <a:gd name="connsiteY3" fmla="*/ 0 h 1434064"/>
                    <a:gd name="connsiteX4" fmla="*/ 1120062 w 1120065"/>
                    <a:gd name="connsiteY4" fmla="*/ 1407392 h 1434064"/>
                    <a:gd name="connsiteX5" fmla="*/ 34280 w 1120065"/>
                    <a:gd name="connsiteY5" fmla="*/ 1361672 h 1434064"/>
                    <a:gd name="connsiteX0" fmla="*/ 34280 w 1120063"/>
                    <a:gd name="connsiteY0" fmla="*/ 1361672 h 1434064"/>
                    <a:gd name="connsiteX1" fmla="*/ 324553 w 1120063"/>
                    <a:gd name="connsiteY1" fmla="*/ 202099 h 1434064"/>
                    <a:gd name="connsiteX2" fmla="*/ 298106 w 1120063"/>
                    <a:gd name="connsiteY2" fmla="*/ 0 h 1434064"/>
                    <a:gd name="connsiteX3" fmla="*/ 825757 w 1120063"/>
                    <a:gd name="connsiteY3" fmla="*/ 0 h 1434064"/>
                    <a:gd name="connsiteX4" fmla="*/ 1120062 w 1120063"/>
                    <a:gd name="connsiteY4" fmla="*/ 1407392 h 1434064"/>
                    <a:gd name="connsiteX5" fmla="*/ 34280 w 1120063"/>
                    <a:gd name="connsiteY5" fmla="*/ 1361672 h 1434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20063" h="1434064">
                      <a:moveTo>
                        <a:pt x="34280" y="1361672"/>
                      </a:moveTo>
                      <a:cubicBezTo>
                        <a:pt x="-117355" y="1192540"/>
                        <a:pt x="280582" y="429044"/>
                        <a:pt x="324553" y="202099"/>
                      </a:cubicBezTo>
                      <a:cubicBezTo>
                        <a:pt x="368524" y="-24846"/>
                        <a:pt x="195522" y="65433"/>
                        <a:pt x="298106" y="0"/>
                      </a:cubicBezTo>
                      <a:lnTo>
                        <a:pt x="825757" y="0"/>
                      </a:lnTo>
                      <a:cubicBezTo>
                        <a:pt x="740979" y="194811"/>
                        <a:pt x="1121020" y="831581"/>
                        <a:pt x="1120062" y="1407392"/>
                      </a:cubicBezTo>
                      <a:cubicBezTo>
                        <a:pt x="768295" y="1407392"/>
                        <a:pt x="424147" y="1491212"/>
                        <a:pt x="34280" y="1361672"/>
                      </a:cubicBezTo>
                      <a:close/>
                    </a:path>
                  </a:pathLst>
                </a:custGeom>
                <a:solidFill>
                  <a:srgbClr val="3219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Trapezoid 10">
                  <a:extLst>
                    <a:ext uri="{FF2B5EF4-FFF2-40B4-BE49-F238E27FC236}">
                      <a16:creationId xmlns:a16="http://schemas.microsoft.com/office/drawing/2014/main" id="{3009A695-D980-4657-9B07-F8AEA6B204A6}"/>
                    </a:ext>
                  </a:extLst>
                </p:cNvPr>
                <p:cNvSpPr/>
                <p:nvPr/>
              </p:nvSpPr>
              <p:spPr>
                <a:xfrm rot="297305">
                  <a:off x="6979466" y="989503"/>
                  <a:ext cx="100267" cy="1333166"/>
                </a:xfrm>
                <a:custGeom>
                  <a:avLst/>
                  <a:gdLst>
                    <a:gd name="connsiteX0" fmla="*/ 0 w 1055302"/>
                    <a:gd name="connsiteY0" fmla="*/ 1361672 h 1361672"/>
                    <a:gd name="connsiteX1" fmla="*/ 263826 w 1055302"/>
                    <a:gd name="connsiteY1" fmla="*/ 0 h 1361672"/>
                    <a:gd name="connsiteX2" fmla="*/ 791477 w 1055302"/>
                    <a:gd name="connsiteY2" fmla="*/ 0 h 1361672"/>
                    <a:gd name="connsiteX3" fmla="*/ 1055302 w 1055302"/>
                    <a:gd name="connsiteY3" fmla="*/ 1361672 h 1361672"/>
                    <a:gd name="connsiteX4" fmla="*/ 0 w 1055302"/>
                    <a:gd name="connsiteY4" fmla="*/ 1361672 h 1361672"/>
                    <a:gd name="connsiteX0" fmla="*/ 0 w 1055302"/>
                    <a:gd name="connsiteY0" fmla="*/ 1361672 h 1419245"/>
                    <a:gd name="connsiteX1" fmla="*/ 263826 w 1055302"/>
                    <a:gd name="connsiteY1" fmla="*/ 0 h 1419245"/>
                    <a:gd name="connsiteX2" fmla="*/ 791477 w 1055302"/>
                    <a:gd name="connsiteY2" fmla="*/ 0 h 1419245"/>
                    <a:gd name="connsiteX3" fmla="*/ 1055302 w 1055302"/>
                    <a:gd name="connsiteY3" fmla="*/ 1361672 h 1419245"/>
                    <a:gd name="connsiteX4" fmla="*/ 0 w 1055302"/>
                    <a:gd name="connsiteY4" fmla="*/ 1361672 h 1419245"/>
                    <a:gd name="connsiteX0" fmla="*/ 0 w 1085782"/>
                    <a:gd name="connsiteY0" fmla="*/ 1361672 h 1434064"/>
                    <a:gd name="connsiteX1" fmla="*/ 263826 w 1085782"/>
                    <a:gd name="connsiteY1" fmla="*/ 0 h 1434064"/>
                    <a:gd name="connsiteX2" fmla="*/ 791477 w 1085782"/>
                    <a:gd name="connsiteY2" fmla="*/ 0 h 1434064"/>
                    <a:gd name="connsiteX3" fmla="*/ 1085782 w 1085782"/>
                    <a:gd name="connsiteY3" fmla="*/ 1407392 h 1434064"/>
                    <a:gd name="connsiteX4" fmla="*/ 0 w 1085782"/>
                    <a:gd name="connsiteY4" fmla="*/ 1361672 h 1434064"/>
                    <a:gd name="connsiteX0" fmla="*/ 0 w 1085785"/>
                    <a:gd name="connsiteY0" fmla="*/ 1361672 h 1434064"/>
                    <a:gd name="connsiteX1" fmla="*/ 263826 w 1085785"/>
                    <a:gd name="connsiteY1" fmla="*/ 0 h 1434064"/>
                    <a:gd name="connsiteX2" fmla="*/ 791477 w 1085785"/>
                    <a:gd name="connsiteY2" fmla="*/ 0 h 1434064"/>
                    <a:gd name="connsiteX3" fmla="*/ 1085782 w 1085785"/>
                    <a:gd name="connsiteY3" fmla="*/ 1407392 h 1434064"/>
                    <a:gd name="connsiteX4" fmla="*/ 0 w 1085785"/>
                    <a:gd name="connsiteY4" fmla="*/ 1361672 h 1434064"/>
                    <a:gd name="connsiteX0" fmla="*/ 5231 w 1091016"/>
                    <a:gd name="connsiteY0" fmla="*/ 1361672 h 1434064"/>
                    <a:gd name="connsiteX1" fmla="*/ 269057 w 1091016"/>
                    <a:gd name="connsiteY1" fmla="*/ 0 h 1434064"/>
                    <a:gd name="connsiteX2" fmla="*/ 796708 w 1091016"/>
                    <a:gd name="connsiteY2" fmla="*/ 0 h 1434064"/>
                    <a:gd name="connsiteX3" fmla="*/ 1091013 w 1091016"/>
                    <a:gd name="connsiteY3" fmla="*/ 1407392 h 1434064"/>
                    <a:gd name="connsiteX4" fmla="*/ 5231 w 1091016"/>
                    <a:gd name="connsiteY4" fmla="*/ 1361672 h 1434064"/>
                    <a:gd name="connsiteX0" fmla="*/ 34280 w 1120065"/>
                    <a:gd name="connsiteY0" fmla="*/ 1361672 h 1434064"/>
                    <a:gd name="connsiteX1" fmla="*/ 324553 w 1120065"/>
                    <a:gd name="connsiteY1" fmla="*/ 202099 h 1434064"/>
                    <a:gd name="connsiteX2" fmla="*/ 298106 w 1120065"/>
                    <a:gd name="connsiteY2" fmla="*/ 0 h 1434064"/>
                    <a:gd name="connsiteX3" fmla="*/ 825757 w 1120065"/>
                    <a:gd name="connsiteY3" fmla="*/ 0 h 1434064"/>
                    <a:gd name="connsiteX4" fmla="*/ 1120062 w 1120065"/>
                    <a:gd name="connsiteY4" fmla="*/ 1407392 h 1434064"/>
                    <a:gd name="connsiteX5" fmla="*/ 34280 w 1120065"/>
                    <a:gd name="connsiteY5" fmla="*/ 1361672 h 1434064"/>
                    <a:gd name="connsiteX0" fmla="*/ 34280 w 1120063"/>
                    <a:gd name="connsiteY0" fmla="*/ 1361672 h 1434064"/>
                    <a:gd name="connsiteX1" fmla="*/ 324553 w 1120063"/>
                    <a:gd name="connsiteY1" fmla="*/ 202099 h 1434064"/>
                    <a:gd name="connsiteX2" fmla="*/ 298106 w 1120063"/>
                    <a:gd name="connsiteY2" fmla="*/ 0 h 1434064"/>
                    <a:gd name="connsiteX3" fmla="*/ 825757 w 1120063"/>
                    <a:gd name="connsiteY3" fmla="*/ 0 h 1434064"/>
                    <a:gd name="connsiteX4" fmla="*/ 1120062 w 1120063"/>
                    <a:gd name="connsiteY4" fmla="*/ 1407392 h 1434064"/>
                    <a:gd name="connsiteX5" fmla="*/ 34280 w 1120063"/>
                    <a:gd name="connsiteY5" fmla="*/ 1361672 h 1434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20063" h="1434064">
                      <a:moveTo>
                        <a:pt x="34280" y="1361672"/>
                      </a:moveTo>
                      <a:cubicBezTo>
                        <a:pt x="-117355" y="1192540"/>
                        <a:pt x="280582" y="429044"/>
                        <a:pt x="324553" y="202099"/>
                      </a:cubicBezTo>
                      <a:cubicBezTo>
                        <a:pt x="368524" y="-24846"/>
                        <a:pt x="195522" y="65433"/>
                        <a:pt x="298106" y="0"/>
                      </a:cubicBezTo>
                      <a:lnTo>
                        <a:pt x="825757" y="0"/>
                      </a:lnTo>
                      <a:cubicBezTo>
                        <a:pt x="740979" y="194811"/>
                        <a:pt x="1121020" y="831581"/>
                        <a:pt x="1120062" y="1407392"/>
                      </a:cubicBezTo>
                      <a:cubicBezTo>
                        <a:pt x="768295" y="1407392"/>
                        <a:pt x="424147" y="1491212"/>
                        <a:pt x="34280" y="1361672"/>
                      </a:cubicBezTo>
                      <a:close/>
                    </a:path>
                  </a:pathLst>
                </a:custGeom>
                <a:solidFill>
                  <a:srgbClr val="6C3600">
                    <a:alpha val="50196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Trapezoid 10">
                  <a:extLst>
                    <a:ext uri="{FF2B5EF4-FFF2-40B4-BE49-F238E27FC236}">
                      <a16:creationId xmlns:a16="http://schemas.microsoft.com/office/drawing/2014/main" id="{87910044-8BEE-4ED9-AD4C-A0C0394640EF}"/>
                    </a:ext>
                  </a:extLst>
                </p:cNvPr>
                <p:cNvSpPr/>
                <p:nvPr/>
              </p:nvSpPr>
              <p:spPr>
                <a:xfrm rot="297305">
                  <a:off x="6772412" y="970279"/>
                  <a:ext cx="70926" cy="1333166"/>
                </a:xfrm>
                <a:custGeom>
                  <a:avLst/>
                  <a:gdLst>
                    <a:gd name="connsiteX0" fmla="*/ 0 w 1055302"/>
                    <a:gd name="connsiteY0" fmla="*/ 1361672 h 1361672"/>
                    <a:gd name="connsiteX1" fmla="*/ 263826 w 1055302"/>
                    <a:gd name="connsiteY1" fmla="*/ 0 h 1361672"/>
                    <a:gd name="connsiteX2" fmla="*/ 791477 w 1055302"/>
                    <a:gd name="connsiteY2" fmla="*/ 0 h 1361672"/>
                    <a:gd name="connsiteX3" fmla="*/ 1055302 w 1055302"/>
                    <a:gd name="connsiteY3" fmla="*/ 1361672 h 1361672"/>
                    <a:gd name="connsiteX4" fmla="*/ 0 w 1055302"/>
                    <a:gd name="connsiteY4" fmla="*/ 1361672 h 1361672"/>
                    <a:gd name="connsiteX0" fmla="*/ 0 w 1055302"/>
                    <a:gd name="connsiteY0" fmla="*/ 1361672 h 1419245"/>
                    <a:gd name="connsiteX1" fmla="*/ 263826 w 1055302"/>
                    <a:gd name="connsiteY1" fmla="*/ 0 h 1419245"/>
                    <a:gd name="connsiteX2" fmla="*/ 791477 w 1055302"/>
                    <a:gd name="connsiteY2" fmla="*/ 0 h 1419245"/>
                    <a:gd name="connsiteX3" fmla="*/ 1055302 w 1055302"/>
                    <a:gd name="connsiteY3" fmla="*/ 1361672 h 1419245"/>
                    <a:gd name="connsiteX4" fmla="*/ 0 w 1055302"/>
                    <a:gd name="connsiteY4" fmla="*/ 1361672 h 1419245"/>
                    <a:gd name="connsiteX0" fmla="*/ 0 w 1085782"/>
                    <a:gd name="connsiteY0" fmla="*/ 1361672 h 1434064"/>
                    <a:gd name="connsiteX1" fmla="*/ 263826 w 1085782"/>
                    <a:gd name="connsiteY1" fmla="*/ 0 h 1434064"/>
                    <a:gd name="connsiteX2" fmla="*/ 791477 w 1085782"/>
                    <a:gd name="connsiteY2" fmla="*/ 0 h 1434064"/>
                    <a:gd name="connsiteX3" fmla="*/ 1085782 w 1085782"/>
                    <a:gd name="connsiteY3" fmla="*/ 1407392 h 1434064"/>
                    <a:gd name="connsiteX4" fmla="*/ 0 w 1085782"/>
                    <a:gd name="connsiteY4" fmla="*/ 1361672 h 1434064"/>
                    <a:gd name="connsiteX0" fmla="*/ 0 w 1085785"/>
                    <a:gd name="connsiteY0" fmla="*/ 1361672 h 1434064"/>
                    <a:gd name="connsiteX1" fmla="*/ 263826 w 1085785"/>
                    <a:gd name="connsiteY1" fmla="*/ 0 h 1434064"/>
                    <a:gd name="connsiteX2" fmla="*/ 791477 w 1085785"/>
                    <a:gd name="connsiteY2" fmla="*/ 0 h 1434064"/>
                    <a:gd name="connsiteX3" fmla="*/ 1085782 w 1085785"/>
                    <a:gd name="connsiteY3" fmla="*/ 1407392 h 1434064"/>
                    <a:gd name="connsiteX4" fmla="*/ 0 w 1085785"/>
                    <a:gd name="connsiteY4" fmla="*/ 1361672 h 1434064"/>
                    <a:gd name="connsiteX0" fmla="*/ 5231 w 1091016"/>
                    <a:gd name="connsiteY0" fmla="*/ 1361672 h 1434064"/>
                    <a:gd name="connsiteX1" fmla="*/ 269057 w 1091016"/>
                    <a:gd name="connsiteY1" fmla="*/ 0 h 1434064"/>
                    <a:gd name="connsiteX2" fmla="*/ 796708 w 1091016"/>
                    <a:gd name="connsiteY2" fmla="*/ 0 h 1434064"/>
                    <a:gd name="connsiteX3" fmla="*/ 1091013 w 1091016"/>
                    <a:gd name="connsiteY3" fmla="*/ 1407392 h 1434064"/>
                    <a:gd name="connsiteX4" fmla="*/ 5231 w 1091016"/>
                    <a:gd name="connsiteY4" fmla="*/ 1361672 h 1434064"/>
                    <a:gd name="connsiteX0" fmla="*/ 34280 w 1120065"/>
                    <a:gd name="connsiteY0" fmla="*/ 1361672 h 1434064"/>
                    <a:gd name="connsiteX1" fmla="*/ 324553 w 1120065"/>
                    <a:gd name="connsiteY1" fmla="*/ 202099 h 1434064"/>
                    <a:gd name="connsiteX2" fmla="*/ 298106 w 1120065"/>
                    <a:gd name="connsiteY2" fmla="*/ 0 h 1434064"/>
                    <a:gd name="connsiteX3" fmla="*/ 825757 w 1120065"/>
                    <a:gd name="connsiteY3" fmla="*/ 0 h 1434064"/>
                    <a:gd name="connsiteX4" fmla="*/ 1120062 w 1120065"/>
                    <a:gd name="connsiteY4" fmla="*/ 1407392 h 1434064"/>
                    <a:gd name="connsiteX5" fmla="*/ 34280 w 1120065"/>
                    <a:gd name="connsiteY5" fmla="*/ 1361672 h 1434064"/>
                    <a:gd name="connsiteX0" fmla="*/ 34280 w 1120063"/>
                    <a:gd name="connsiteY0" fmla="*/ 1361672 h 1434064"/>
                    <a:gd name="connsiteX1" fmla="*/ 324553 w 1120063"/>
                    <a:gd name="connsiteY1" fmla="*/ 202099 h 1434064"/>
                    <a:gd name="connsiteX2" fmla="*/ 298106 w 1120063"/>
                    <a:gd name="connsiteY2" fmla="*/ 0 h 1434064"/>
                    <a:gd name="connsiteX3" fmla="*/ 825757 w 1120063"/>
                    <a:gd name="connsiteY3" fmla="*/ 0 h 1434064"/>
                    <a:gd name="connsiteX4" fmla="*/ 1120062 w 1120063"/>
                    <a:gd name="connsiteY4" fmla="*/ 1407392 h 1434064"/>
                    <a:gd name="connsiteX5" fmla="*/ 34280 w 1120063"/>
                    <a:gd name="connsiteY5" fmla="*/ 1361672 h 1434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20063" h="1434064">
                      <a:moveTo>
                        <a:pt x="34280" y="1361672"/>
                      </a:moveTo>
                      <a:cubicBezTo>
                        <a:pt x="-117355" y="1192540"/>
                        <a:pt x="280582" y="429044"/>
                        <a:pt x="324553" y="202099"/>
                      </a:cubicBezTo>
                      <a:cubicBezTo>
                        <a:pt x="368524" y="-24846"/>
                        <a:pt x="195522" y="65433"/>
                        <a:pt x="298106" y="0"/>
                      </a:cubicBezTo>
                      <a:lnTo>
                        <a:pt x="825757" y="0"/>
                      </a:lnTo>
                      <a:cubicBezTo>
                        <a:pt x="740979" y="194811"/>
                        <a:pt x="1121020" y="831581"/>
                        <a:pt x="1120062" y="1407392"/>
                      </a:cubicBezTo>
                      <a:cubicBezTo>
                        <a:pt x="768295" y="1407392"/>
                        <a:pt x="424147" y="1491212"/>
                        <a:pt x="34280" y="1361672"/>
                      </a:cubicBezTo>
                      <a:close/>
                    </a:path>
                  </a:pathLst>
                </a:custGeom>
                <a:solidFill>
                  <a:srgbClr val="6C3600">
                    <a:alpha val="50196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Trapezoid 10">
                  <a:extLst>
                    <a:ext uri="{FF2B5EF4-FFF2-40B4-BE49-F238E27FC236}">
                      <a16:creationId xmlns:a16="http://schemas.microsoft.com/office/drawing/2014/main" id="{66288402-6558-409E-9A91-F0245ACF6C02}"/>
                    </a:ext>
                  </a:extLst>
                </p:cNvPr>
                <p:cNvSpPr/>
                <p:nvPr/>
              </p:nvSpPr>
              <p:spPr>
                <a:xfrm rot="21562679">
                  <a:off x="7189718" y="1583168"/>
                  <a:ext cx="47053" cy="686216"/>
                </a:xfrm>
                <a:custGeom>
                  <a:avLst/>
                  <a:gdLst>
                    <a:gd name="connsiteX0" fmla="*/ 0 w 1055302"/>
                    <a:gd name="connsiteY0" fmla="*/ 1361672 h 1361672"/>
                    <a:gd name="connsiteX1" fmla="*/ 263826 w 1055302"/>
                    <a:gd name="connsiteY1" fmla="*/ 0 h 1361672"/>
                    <a:gd name="connsiteX2" fmla="*/ 791477 w 1055302"/>
                    <a:gd name="connsiteY2" fmla="*/ 0 h 1361672"/>
                    <a:gd name="connsiteX3" fmla="*/ 1055302 w 1055302"/>
                    <a:gd name="connsiteY3" fmla="*/ 1361672 h 1361672"/>
                    <a:gd name="connsiteX4" fmla="*/ 0 w 1055302"/>
                    <a:gd name="connsiteY4" fmla="*/ 1361672 h 1361672"/>
                    <a:gd name="connsiteX0" fmla="*/ 0 w 1055302"/>
                    <a:gd name="connsiteY0" fmla="*/ 1361672 h 1419245"/>
                    <a:gd name="connsiteX1" fmla="*/ 263826 w 1055302"/>
                    <a:gd name="connsiteY1" fmla="*/ 0 h 1419245"/>
                    <a:gd name="connsiteX2" fmla="*/ 791477 w 1055302"/>
                    <a:gd name="connsiteY2" fmla="*/ 0 h 1419245"/>
                    <a:gd name="connsiteX3" fmla="*/ 1055302 w 1055302"/>
                    <a:gd name="connsiteY3" fmla="*/ 1361672 h 1419245"/>
                    <a:gd name="connsiteX4" fmla="*/ 0 w 1055302"/>
                    <a:gd name="connsiteY4" fmla="*/ 1361672 h 1419245"/>
                    <a:gd name="connsiteX0" fmla="*/ 0 w 1085782"/>
                    <a:gd name="connsiteY0" fmla="*/ 1361672 h 1434064"/>
                    <a:gd name="connsiteX1" fmla="*/ 263826 w 1085782"/>
                    <a:gd name="connsiteY1" fmla="*/ 0 h 1434064"/>
                    <a:gd name="connsiteX2" fmla="*/ 791477 w 1085782"/>
                    <a:gd name="connsiteY2" fmla="*/ 0 h 1434064"/>
                    <a:gd name="connsiteX3" fmla="*/ 1085782 w 1085782"/>
                    <a:gd name="connsiteY3" fmla="*/ 1407392 h 1434064"/>
                    <a:gd name="connsiteX4" fmla="*/ 0 w 1085782"/>
                    <a:gd name="connsiteY4" fmla="*/ 1361672 h 1434064"/>
                    <a:gd name="connsiteX0" fmla="*/ 0 w 1085785"/>
                    <a:gd name="connsiteY0" fmla="*/ 1361672 h 1434064"/>
                    <a:gd name="connsiteX1" fmla="*/ 263826 w 1085785"/>
                    <a:gd name="connsiteY1" fmla="*/ 0 h 1434064"/>
                    <a:gd name="connsiteX2" fmla="*/ 791477 w 1085785"/>
                    <a:gd name="connsiteY2" fmla="*/ 0 h 1434064"/>
                    <a:gd name="connsiteX3" fmla="*/ 1085782 w 1085785"/>
                    <a:gd name="connsiteY3" fmla="*/ 1407392 h 1434064"/>
                    <a:gd name="connsiteX4" fmla="*/ 0 w 1085785"/>
                    <a:gd name="connsiteY4" fmla="*/ 1361672 h 1434064"/>
                    <a:gd name="connsiteX0" fmla="*/ 5231 w 1091016"/>
                    <a:gd name="connsiteY0" fmla="*/ 1361672 h 1434064"/>
                    <a:gd name="connsiteX1" fmla="*/ 269057 w 1091016"/>
                    <a:gd name="connsiteY1" fmla="*/ 0 h 1434064"/>
                    <a:gd name="connsiteX2" fmla="*/ 796708 w 1091016"/>
                    <a:gd name="connsiteY2" fmla="*/ 0 h 1434064"/>
                    <a:gd name="connsiteX3" fmla="*/ 1091013 w 1091016"/>
                    <a:gd name="connsiteY3" fmla="*/ 1407392 h 1434064"/>
                    <a:gd name="connsiteX4" fmla="*/ 5231 w 1091016"/>
                    <a:gd name="connsiteY4" fmla="*/ 1361672 h 1434064"/>
                    <a:gd name="connsiteX0" fmla="*/ 34280 w 1120065"/>
                    <a:gd name="connsiteY0" fmla="*/ 1361672 h 1434064"/>
                    <a:gd name="connsiteX1" fmla="*/ 324553 w 1120065"/>
                    <a:gd name="connsiteY1" fmla="*/ 202099 h 1434064"/>
                    <a:gd name="connsiteX2" fmla="*/ 298106 w 1120065"/>
                    <a:gd name="connsiteY2" fmla="*/ 0 h 1434064"/>
                    <a:gd name="connsiteX3" fmla="*/ 825757 w 1120065"/>
                    <a:gd name="connsiteY3" fmla="*/ 0 h 1434064"/>
                    <a:gd name="connsiteX4" fmla="*/ 1120062 w 1120065"/>
                    <a:gd name="connsiteY4" fmla="*/ 1407392 h 1434064"/>
                    <a:gd name="connsiteX5" fmla="*/ 34280 w 1120065"/>
                    <a:gd name="connsiteY5" fmla="*/ 1361672 h 1434064"/>
                    <a:gd name="connsiteX0" fmla="*/ 34280 w 1120063"/>
                    <a:gd name="connsiteY0" fmla="*/ 1361672 h 1434064"/>
                    <a:gd name="connsiteX1" fmla="*/ 324553 w 1120063"/>
                    <a:gd name="connsiteY1" fmla="*/ 202099 h 1434064"/>
                    <a:gd name="connsiteX2" fmla="*/ 298106 w 1120063"/>
                    <a:gd name="connsiteY2" fmla="*/ 0 h 1434064"/>
                    <a:gd name="connsiteX3" fmla="*/ 825757 w 1120063"/>
                    <a:gd name="connsiteY3" fmla="*/ 0 h 1434064"/>
                    <a:gd name="connsiteX4" fmla="*/ 1120062 w 1120063"/>
                    <a:gd name="connsiteY4" fmla="*/ 1407392 h 1434064"/>
                    <a:gd name="connsiteX5" fmla="*/ 34280 w 1120063"/>
                    <a:gd name="connsiteY5" fmla="*/ 1361672 h 1434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20063" h="1434064">
                      <a:moveTo>
                        <a:pt x="34280" y="1361672"/>
                      </a:moveTo>
                      <a:cubicBezTo>
                        <a:pt x="-117355" y="1192540"/>
                        <a:pt x="280582" y="429044"/>
                        <a:pt x="324553" y="202099"/>
                      </a:cubicBezTo>
                      <a:cubicBezTo>
                        <a:pt x="368524" y="-24846"/>
                        <a:pt x="195522" y="65433"/>
                        <a:pt x="298106" y="0"/>
                      </a:cubicBezTo>
                      <a:lnTo>
                        <a:pt x="825757" y="0"/>
                      </a:lnTo>
                      <a:cubicBezTo>
                        <a:pt x="740979" y="194811"/>
                        <a:pt x="1121020" y="831581"/>
                        <a:pt x="1120062" y="1407392"/>
                      </a:cubicBezTo>
                      <a:cubicBezTo>
                        <a:pt x="768295" y="1407392"/>
                        <a:pt x="424147" y="1491212"/>
                        <a:pt x="34280" y="1361672"/>
                      </a:cubicBezTo>
                      <a:close/>
                    </a:path>
                  </a:pathLst>
                </a:custGeom>
                <a:solidFill>
                  <a:srgbClr val="6C3600">
                    <a:alpha val="50196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Trapezoid 10">
                  <a:extLst>
                    <a:ext uri="{FF2B5EF4-FFF2-40B4-BE49-F238E27FC236}">
                      <a16:creationId xmlns:a16="http://schemas.microsoft.com/office/drawing/2014/main" id="{9A117179-A29A-4918-AB0C-5FF4C6DA03E3}"/>
                    </a:ext>
                  </a:extLst>
                </p:cNvPr>
                <p:cNvSpPr/>
                <p:nvPr/>
              </p:nvSpPr>
              <p:spPr>
                <a:xfrm rot="902383">
                  <a:off x="6590564" y="1490399"/>
                  <a:ext cx="39912" cy="686216"/>
                </a:xfrm>
                <a:custGeom>
                  <a:avLst/>
                  <a:gdLst>
                    <a:gd name="connsiteX0" fmla="*/ 0 w 1055302"/>
                    <a:gd name="connsiteY0" fmla="*/ 1361672 h 1361672"/>
                    <a:gd name="connsiteX1" fmla="*/ 263826 w 1055302"/>
                    <a:gd name="connsiteY1" fmla="*/ 0 h 1361672"/>
                    <a:gd name="connsiteX2" fmla="*/ 791477 w 1055302"/>
                    <a:gd name="connsiteY2" fmla="*/ 0 h 1361672"/>
                    <a:gd name="connsiteX3" fmla="*/ 1055302 w 1055302"/>
                    <a:gd name="connsiteY3" fmla="*/ 1361672 h 1361672"/>
                    <a:gd name="connsiteX4" fmla="*/ 0 w 1055302"/>
                    <a:gd name="connsiteY4" fmla="*/ 1361672 h 1361672"/>
                    <a:gd name="connsiteX0" fmla="*/ 0 w 1055302"/>
                    <a:gd name="connsiteY0" fmla="*/ 1361672 h 1419245"/>
                    <a:gd name="connsiteX1" fmla="*/ 263826 w 1055302"/>
                    <a:gd name="connsiteY1" fmla="*/ 0 h 1419245"/>
                    <a:gd name="connsiteX2" fmla="*/ 791477 w 1055302"/>
                    <a:gd name="connsiteY2" fmla="*/ 0 h 1419245"/>
                    <a:gd name="connsiteX3" fmla="*/ 1055302 w 1055302"/>
                    <a:gd name="connsiteY3" fmla="*/ 1361672 h 1419245"/>
                    <a:gd name="connsiteX4" fmla="*/ 0 w 1055302"/>
                    <a:gd name="connsiteY4" fmla="*/ 1361672 h 1419245"/>
                    <a:gd name="connsiteX0" fmla="*/ 0 w 1085782"/>
                    <a:gd name="connsiteY0" fmla="*/ 1361672 h 1434064"/>
                    <a:gd name="connsiteX1" fmla="*/ 263826 w 1085782"/>
                    <a:gd name="connsiteY1" fmla="*/ 0 h 1434064"/>
                    <a:gd name="connsiteX2" fmla="*/ 791477 w 1085782"/>
                    <a:gd name="connsiteY2" fmla="*/ 0 h 1434064"/>
                    <a:gd name="connsiteX3" fmla="*/ 1085782 w 1085782"/>
                    <a:gd name="connsiteY3" fmla="*/ 1407392 h 1434064"/>
                    <a:gd name="connsiteX4" fmla="*/ 0 w 1085782"/>
                    <a:gd name="connsiteY4" fmla="*/ 1361672 h 1434064"/>
                    <a:gd name="connsiteX0" fmla="*/ 0 w 1085785"/>
                    <a:gd name="connsiteY0" fmla="*/ 1361672 h 1434064"/>
                    <a:gd name="connsiteX1" fmla="*/ 263826 w 1085785"/>
                    <a:gd name="connsiteY1" fmla="*/ 0 h 1434064"/>
                    <a:gd name="connsiteX2" fmla="*/ 791477 w 1085785"/>
                    <a:gd name="connsiteY2" fmla="*/ 0 h 1434064"/>
                    <a:gd name="connsiteX3" fmla="*/ 1085782 w 1085785"/>
                    <a:gd name="connsiteY3" fmla="*/ 1407392 h 1434064"/>
                    <a:gd name="connsiteX4" fmla="*/ 0 w 1085785"/>
                    <a:gd name="connsiteY4" fmla="*/ 1361672 h 1434064"/>
                    <a:gd name="connsiteX0" fmla="*/ 5231 w 1091016"/>
                    <a:gd name="connsiteY0" fmla="*/ 1361672 h 1434064"/>
                    <a:gd name="connsiteX1" fmla="*/ 269057 w 1091016"/>
                    <a:gd name="connsiteY1" fmla="*/ 0 h 1434064"/>
                    <a:gd name="connsiteX2" fmla="*/ 796708 w 1091016"/>
                    <a:gd name="connsiteY2" fmla="*/ 0 h 1434064"/>
                    <a:gd name="connsiteX3" fmla="*/ 1091013 w 1091016"/>
                    <a:gd name="connsiteY3" fmla="*/ 1407392 h 1434064"/>
                    <a:gd name="connsiteX4" fmla="*/ 5231 w 1091016"/>
                    <a:gd name="connsiteY4" fmla="*/ 1361672 h 1434064"/>
                    <a:gd name="connsiteX0" fmla="*/ 34280 w 1120065"/>
                    <a:gd name="connsiteY0" fmla="*/ 1361672 h 1434064"/>
                    <a:gd name="connsiteX1" fmla="*/ 324553 w 1120065"/>
                    <a:gd name="connsiteY1" fmla="*/ 202099 h 1434064"/>
                    <a:gd name="connsiteX2" fmla="*/ 298106 w 1120065"/>
                    <a:gd name="connsiteY2" fmla="*/ 0 h 1434064"/>
                    <a:gd name="connsiteX3" fmla="*/ 825757 w 1120065"/>
                    <a:gd name="connsiteY3" fmla="*/ 0 h 1434064"/>
                    <a:gd name="connsiteX4" fmla="*/ 1120062 w 1120065"/>
                    <a:gd name="connsiteY4" fmla="*/ 1407392 h 1434064"/>
                    <a:gd name="connsiteX5" fmla="*/ 34280 w 1120065"/>
                    <a:gd name="connsiteY5" fmla="*/ 1361672 h 1434064"/>
                    <a:gd name="connsiteX0" fmla="*/ 34280 w 1120063"/>
                    <a:gd name="connsiteY0" fmla="*/ 1361672 h 1434064"/>
                    <a:gd name="connsiteX1" fmla="*/ 324553 w 1120063"/>
                    <a:gd name="connsiteY1" fmla="*/ 202099 h 1434064"/>
                    <a:gd name="connsiteX2" fmla="*/ 298106 w 1120063"/>
                    <a:gd name="connsiteY2" fmla="*/ 0 h 1434064"/>
                    <a:gd name="connsiteX3" fmla="*/ 825757 w 1120063"/>
                    <a:gd name="connsiteY3" fmla="*/ 0 h 1434064"/>
                    <a:gd name="connsiteX4" fmla="*/ 1120062 w 1120063"/>
                    <a:gd name="connsiteY4" fmla="*/ 1407392 h 1434064"/>
                    <a:gd name="connsiteX5" fmla="*/ 34280 w 1120063"/>
                    <a:gd name="connsiteY5" fmla="*/ 1361672 h 1434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20063" h="1434064">
                      <a:moveTo>
                        <a:pt x="34280" y="1361672"/>
                      </a:moveTo>
                      <a:cubicBezTo>
                        <a:pt x="-117355" y="1192540"/>
                        <a:pt x="280582" y="429044"/>
                        <a:pt x="324553" y="202099"/>
                      </a:cubicBezTo>
                      <a:cubicBezTo>
                        <a:pt x="368524" y="-24846"/>
                        <a:pt x="195522" y="65433"/>
                        <a:pt x="298106" y="0"/>
                      </a:cubicBezTo>
                      <a:lnTo>
                        <a:pt x="825757" y="0"/>
                      </a:lnTo>
                      <a:cubicBezTo>
                        <a:pt x="740979" y="194811"/>
                        <a:pt x="1121020" y="831581"/>
                        <a:pt x="1120062" y="1407392"/>
                      </a:cubicBezTo>
                      <a:cubicBezTo>
                        <a:pt x="768295" y="1407392"/>
                        <a:pt x="424147" y="1491212"/>
                        <a:pt x="34280" y="1361672"/>
                      </a:cubicBezTo>
                      <a:close/>
                    </a:path>
                  </a:pathLst>
                </a:custGeom>
                <a:solidFill>
                  <a:srgbClr val="6C3600">
                    <a:alpha val="50196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E39B1362-82BC-4201-B80F-AA251546EAF6}"/>
                    </a:ext>
                  </a:extLst>
                </p:cNvPr>
                <p:cNvSpPr/>
                <p:nvPr/>
              </p:nvSpPr>
              <p:spPr>
                <a:xfrm rot="21257266">
                  <a:off x="6777967" y="2990831"/>
                  <a:ext cx="187671" cy="612283"/>
                </a:xfrm>
                <a:custGeom>
                  <a:avLst/>
                  <a:gdLst>
                    <a:gd name="connsiteX0" fmla="*/ 0 w 180975"/>
                    <a:gd name="connsiteY0" fmla="*/ 290513 h 328613"/>
                    <a:gd name="connsiteX1" fmla="*/ 38100 w 180975"/>
                    <a:gd name="connsiteY1" fmla="*/ 0 h 328613"/>
                    <a:gd name="connsiteX2" fmla="*/ 180975 w 180975"/>
                    <a:gd name="connsiteY2" fmla="*/ 2382 h 328613"/>
                    <a:gd name="connsiteX3" fmla="*/ 95250 w 180975"/>
                    <a:gd name="connsiteY3" fmla="*/ 328613 h 328613"/>
                    <a:gd name="connsiteX4" fmla="*/ 0 w 180975"/>
                    <a:gd name="connsiteY4" fmla="*/ 290513 h 328613"/>
                    <a:gd name="connsiteX0" fmla="*/ 0 w 180975"/>
                    <a:gd name="connsiteY0" fmla="*/ 290513 h 333012"/>
                    <a:gd name="connsiteX1" fmla="*/ 38100 w 180975"/>
                    <a:gd name="connsiteY1" fmla="*/ 0 h 333012"/>
                    <a:gd name="connsiteX2" fmla="*/ 180975 w 180975"/>
                    <a:gd name="connsiteY2" fmla="*/ 2382 h 333012"/>
                    <a:gd name="connsiteX3" fmla="*/ 95250 w 180975"/>
                    <a:gd name="connsiteY3" fmla="*/ 328613 h 333012"/>
                    <a:gd name="connsiteX4" fmla="*/ 0 w 180975"/>
                    <a:gd name="connsiteY4" fmla="*/ 290513 h 333012"/>
                    <a:gd name="connsiteX0" fmla="*/ 0 w 180975"/>
                    <a:gd name="connsiteY0" fmla="*/ 290513 h 335870"/>
                    <a:gd name="connsiteX1" fmla="*/ 38100 w 180975"/>
                    <a:gd name="connsiteY1" fmla="*/ 0 h 335870"/>
                    <a:gd name="connsiteX2" fmla="*/ 180975 w 180975"/>
                    <a:gd name="connsiteY2" fmla="*/ 2382 h 335870"/>
                    <a:gd name="connsiteX3" fmla="*/ 95250 w 180975"/>
                    <a:gd name="connsiteY3" fmla="*/ 328613 h 335870"/>
                    <a:gd name="connsiteX4" fmla="*/ 0 w 180975"/>
                    <a:gd name="connsiteY4" fmla="*/ 290513 h 335870"/>
                    <a:gd name="connsiteX0" fmla="*/ 0 w 180975"/>
                    <a:gd name="connsiteY0" fmla="*/ 290513 h 335870"/>
                    <a:gd name="connsiteX1" fmla="*/ 38100 w 180975"/>
                    <a:gd name="connsiteY1" fmla="*/ 0 h 335870"/>
                    <a:gd name="connsiteX2" fmla="*/ 180975 w 180975"/>
                    <a:gd name="connsiteY2" fmla="*/ 2382 h 335870"/>
                    <a:gd name="connsiteX3" fmla="*/ 95250 w 180975"/>
                    <a:gd name="connsiteY3" fmla="*/ 328613 h 335870"/>
                    <a:gd name="connsiteX4" fmla="*/ 0 w 180975"/>
                    <a:gd name="connsiteY4" fmla="*/ 290513 h 335870"/>
                    <a:gd name="connsiteX0" fmla="*/ 0 w 180975"/>
                    <a:gd name="connsiteY0" fmla="*/ 290513 h 335870"/>
                    <a:gd name="connsiteX1" fmla="*/ 38100 w 180975"/>
                    <a:gd name="connsiteY1" fmla="*/ 0 h 335870"/>
                    <a:gd name="connsiteX2" fmla="*/ 180975 w 180975"/>
                    <a:gd name="connsiteY2" fmla="*/ 2382 h 335870"/>
                    <a:gd name="connsiteX3" fmla="*/ 95250 w 180975"/>
                    <a:gd name="connsiteY3" fmla="*/ 328613 h 335870"/>
                    <a:gd name="connsiteX4" fmla="*/ 0 w 180975"/>
                    <a:gd name="connsiteY4" fmla="*/ 290513 h 335870"/>
                    <a:gd name="connsiteX0" fmla="*/ 0 w 180975"/>
                    <a:gd name="connsiteY0" fmla="*/ 290513 h 338801"/>
                    <a:gd name="connsiteX1" fmla="*/ 38100 w 180975"/>
                    <a:gd name="connsiteY1" fmla="*/ 0 h 338801"/>
                    <a:gd name="connsiteX2" fmla="*/ 180975 w 180975"/>
                    <a:gd name="connsiteY2" fmla="*/ 2382 h 338801"/>
                    <a:gd name="connsiteX3" fmla="*/ 85406 w 180975"/>
                    <a:gd name="connsiteY3" fmla="*/ 332133 h 338801"/>
                    <a:gd name="connsiteX4" fmla="*/ 0 w 180975"/>
                    <a:gd name="connsiteY4" fmla="*/ 290513 h 338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0975" h="338801">
                      <a:moveTo>
                        <a:pt x="0" y="290513"/>
                      </a:moveTo>
                      <a:cubicBezTo>
                        <a:pt x="22225" y="193675"/>
                        <a:pt x="42069" y="101600"/>
                        <a:pt x="38100" y="0"/>
                      </a:cubicBezTo>
                      <a:lnTo>
                        <a:pt x="180975" y="2382"/>
                      </a:lnTo>
                      <a:cubicBezTo>
                        <a:pt x="152400" y="111126"/>
                        <a:pt x="113981" y="223389"/>
                        <a:pt x="85406" y="332133"/>
                      </a:cubicBezTo>
                      <a:cubicBezTo>
                        <a:pt x="53656" y="350389"/>
                        <a:pt x="17462" y="329407"/>
                        <a:pt x="0" y="290513"/>
                      </a:cubicBezTo>
                      <a:close/>
                    </a:path>
                  </a:pathLst>
                </a:custGeom>
                <a:solidFill>
                  <a:srgbClr val="D6A96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43D9D53A-E239-4A5C-B0CD-7D44CB9101A5}"/>
                    </a:ext>
                  </a:extLst>
                </p:cNvPr>
                <p:cNvSpPr/>
                <p:nvPr/>
              </p:nvSpPr>
              <p:spPr>
                <a:xfrm rot="21144637">
                  <a:off x="7072772" y="2994587"/>
                  <a:ext cx="191276" cy="607112"/>
                </a:xfrm>
                <a:custGeom>
                  <a:avLst/>
                  <a:gdLst>
                    <a:gd name="connsiteX0" fmla="*/ 0 w 180975"/>
                    <a:gd name="connsiteY0" fmla="*/ 290513 h 328613"/>
                    <a:gd name="connsiteX1" fmla="*/ 38100 w 180975"/>
                    <a:gd name="connsiteY1" fmla="*/ 0 h 328613"/>
                    <a:gd name="connsiteX2" fmla="*/ 180975 w 180975"/>
                    <a:gd name="connsiteY2" fmla="*/ 2382 h 328613"/>
                    <a:gd name="connsiteX3" fmla="*/ 95250 w 180975"/>
                    <a:gd name="connsiteY3" fmla="*/ 328613 h 328613"/>
                    <a:gd name="connsiteX4" fmla="*/ 0 w 180975"/>
                    <a:gd name="connsiteY4" fmla="*/ 290513 h 328613"/>
                    <a:gd name="connsiteX0" fmla="*/ 0 w 180975"/>
                    <a:gd name="connsiteY0" fmla="*/ 290513 h 333012"/>
                    <a:gd name="connsiteX1" fmla="*/ 38100 w 180975"/>
                    <a:gd name="connsiteY1" fmla="*/ 0 h 333012"/>
                    <a:gd name="connsiteX2" fmla="*/ 180975 w 180975"/>
                    <a:gd name="connsiteY2" fmla="*/ 2382 h 333012"/>
                    <a:gd name="connsiteX3" fmla="*/ 95250 w 180975"/>
                    <a:gd name="connsiteY3" fmla="*/ 328613 h 333012"/>
                    <a:gd name="connsiteX4" fmla="*/ 0 w 180975"/>
                    <a:gd name="connsiteY4" fmla="*/ 290513 h 333012"/>
                    <a:gd name="connsiteX0" fmla="*/ 0 w 180975"/>
                    <a:gd name="connsiteY0" fmla="*/ 290513 h 335870"/>
                    <a:gd name="connsiteX1" fmla="*/ 38100 w 180975"/>
                    <a:gd name="connsiteY1" fmla="*/ 0 h 335870"/>
                    <a:gd name="connsiteX2" fmla="*/ 180975 w 180975"/>
                    <a:gd name="connsiteY2" fmla="*/ 2382 h 335870"/>
                    <a:gd name="connsiteX3" fmla="*/ 95250 w 180975"/>
                    <a:gd name="connsiteY3" fmla="*/ 328613 h 335870"/>
                    <a:gd name="connsiteX4" fmla="*/ 0 w 180975"/>
                    <a:gd name="connsiteY4" fmla="*/ 290513 h 335870"/>
                    <a:gd name="connsiteX0" fmla="*/ 0 w 180975"/>
                    <a:gd name="connsiteY0" fmla="*/ 290513 h 335870"/>
                    <a:gd name="connsiteX1" fmla="*/ 38100 w 180975"/>
                    <a:gd name="connsiteY1" fmla="*/ 0 h 335870"/>
                    <a:gd name="connsiteX2" fmla="*/ 180975 w 180975"/>
                    <a:gd name="connsiteY2" fmla="*/ 2382 h 335870"/>
                    <a:gd name="connsiteX3" fmla="*/ 95250 w 180975"/>
                    <a:gd name="connsiteY3" fmla="*/ 328613 h 335870"/>
                    <a:gd name="connsiteX4" fmla="*/ 0 w 180975"/>
                    <a:gd name="connsiteY4" fmla="*/ 290513 h 335870"/>
                    <a:gd name="connsiteX0" fmla="*/ 0 w 180975"/>
                    <a:gd name="connsiteY0" fmla="*/ 290513 h 335870"/>
                    <a:gd name="connsiteX1" fmla="*/ 38100 w 180975"/>
                    <a:gd name="connsiteY1" fmla="*/ 0 h 335870"/>
                    <a:gd name="connsiteX2" fmla="*/ 180975 w 180975"/>
                    <a:gd name="connsiteY2" fmla="*/ 2382 h 335870"/>
                    <a:gd name="connsiteX3" fmla="*/ 95250 w 180975"/>
                    <a:gd name="connsiteY3" fmla="*/ 328613 h 335870"/>
                    <a:gd name="connsiteX4" fmla="*/ 0 w 180975"/>
                    <a:gd name="connsiteY4" fmla="*/ 290513 h 335870"/>
                    <a:gd name="connsiteX0" fmla="*/ 0 w 180975"/>
                    <a:gd name="connsiteY0" fmla="*/ 290513 h 332706"/>
                    <a:gd name="connsiteX1" fmla="*/ 38100 w 180975"/>
                    <a:gd name="connsiteY1" fmla="*/ 0 h 332706"/>
                    <a:gd name="connsiteX2" fmla="*/ 180975 w 180975"/>
                    <a:gd name="connsiteY2" fmla="*/ 2382 h 332706"/>
                    <a:gd name="connsiteX3" fmla="*/ 76272 w 180975"/>
                    <a:gd name="connsiteY3" fmla="*/ 324684 h 332706"/>
                    <a:gd name="connsiteX4" fmla="*/ 0 w 180975"/>
                    <a:gd name="connsiteY4" fmla="*/ 290513 h 332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0975" h="332706">
                      <a:moveTo>
                        <a:pt x="0" y="290513"/>
                      </a:moveTo>
                      <a:cubicBezTo>
                        <a:pt x="22225" y="193675"/>
                        <a:pt x="42069" y="101600"/>
                        <a:pt x="38100" y="0"/>
                      </a:cubicBezTo>
                      <a:lnTo>
                        <a:pt x="180975" y="2382"/>
                      </a:lnTo>
                      <a:cubicBezTo>
                        <a:pt x="152400" y="111126"/>
                        <a:pt x="104847" y="215940"/>
                        <a:pt x="76272" y="324684"/>
                      </a:cubicBezTo>
                      <a:cubicBezTo>
                        <a:pt x="44522" y="342940"/>
                        <a:pt x="17462" y="329407"/>
                        <a:pt x="0" y="290513"/>
                      </a:cubicBezTo>
                      <a:close/>
                    </a:path>
                  </a:pathLst>
                </a:custGeom>
                <a:solidFill>
                  <a:srgbClr val="D6A96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1895BD2E-5F0A-4665-9E4C-A69211E84EC0}"/>
                    </a:ext>
                  </a:extLst>
                </p:cNvPr>
                <p:cNvSpPr/>
                <p:nvPr/>
              </p:nvSpPr>
              <p:spPr>
                <a:xfrm>
                  <a:off x="6738861" y="2471827"/>
                  <a:ext cx="490861" cy="1075412"/>
                </a:xfrm>
                <a:custGeom>
                  <a:avLst/>
                  <a:gdLst>
                    <a:gd name="connsiteX0" fmla="*/ 0 w 561975"/>
                    <a:gd name="connsiteY0" fmla="*/ 0 h 533400"/>
                    <a:gd name="connsiteX1" fmla="*/ 561975 w 561975"/>
                    <a:gd name="connsiteY1" fmla="*/ 14287 h 533400"/>
                    <a:gd name="connsiteX2" fmla="*/ 552450 w 561975"/>
                    <a:gd name="connsiteY2" fmla="*/ 519112 h 533400"/>
                    <a:gd name="connsiteX3" fmla="*/ 309562 w 561975"/>
                    <a:gd name="connsiteY3" fmla="*/ 523875 h 533400"/>
                    <a:gd name="connsiteX4" fmla="*/ 295275 w 561975"/>
                    <a:gd name="connsiteY4" fmla="*/ 100012 h 533400"/>
                    <a:gd name="connsiteX5" fmla="*/ 295275 w 561975"/>
                    <a:gd name="connsiteY5" fmla="*/ 100012 h 533400"/>
                    <a:gd name="connsiteX6" fmla="*/ 247650 w 561975"/>
                    <a:gd name="connsiteY6" fmla="*/ 100012 h 533400"/>
                    <a:gd name="connsiteX7" fmla="*/ 257175 w 561975"/>
                    <a:gd name="connsiteY7" fmla="*/ 519112 h 533400"/>
                    <a:gd name="connsiteX8" fmla="*/ 4762 w 561975"/>
                    <a:gd name="connsiteY8" fmla="*/ 533400 h 533400"/>
                    <a:gd name="connsiteX9" fmla="*/ 0 w 561975"/>
                    <a:gd name="connsiteY9" fmla="*/ 0 h 533400"/>
                    <a:gd name="connsiteX0" fmla="*/ 0 w 552450"/>
                    <a:gd name="connsiteY0" fmla="*/ 11906 h 545306"/>
                    <a:gd name="connsiteX1" fmla="*/ 547688 w 552450"/>
                    <a:gd name="connsiteY1" fmla="*/ 0 h 545306"/>
                    <a:gd name="connsiteX2" fmla="*/ 552450 w 552450"/>
                    <a:gd name="connsiteY2" fmla="*/ 531018 h 545306"/>
                    <a:gd name="connsiteX3" fmla="*/ 309562 w 552450"/>
                    <a:gd name="connsiteY3" fmla="*/ 535781 h 545306"/>
                    <a:gd name="connsiteX4" fmla="*/ 295275 w 552450"/>
                    <a:gd name="connsiteY4" fmla="*/ 111918 h 545306"/>
                    <a:gd name="connsiteX5" fmla="*/ 295275 w 552450"/>
                    <a:gd name="connsiteY5" fmla="*/ 111918 h 545306"/>
                    <a:gd name="connsiteX6" fmla="*/ 247650 w 552450"/>
                    <a:gd name="connsiteY6" fmla="*/ 111918 h 545306"/>
                    <a:gd name="connsiteX7" fmla="*/ 257175 w 552450"/>
                    <a:gd name="connsiteY7" fmla="*/ 531018 h 545306"/>
                    <a:gd name="connsiteX8" fmla="*/ 4762 w 552450"/>
                    <a:gd name="connsiteY8" fmla="*/ 545306 h 545306"/>
                    <a:gd name="connsiteX9" fmla="*/ 0 w 552450"/>
                    <a:gd name="connsiteY9" fmla="*/ 11906 h 545306"/>
                    <a:gd name="connsiteX0" fmla="*/ 0 w 552450"/>
                    <a:gd name="connsiteY0" fmla="*/ 11906 h 545306"/>
                    <a:gd name="connsiteX1" fmla="*/ 547688 w 552450"/>
                    <a:gd name="connsiteY1" fmla="*/ 0 h 545306"/>
                    <a:gd name="connsiteX2" fmla="*/ 552450 w 552450"/>
                    <a:gd name="connsiteY2" fmla="*/ 531018 h 545306"/>
                    <a:gd name="connsiteX3" fmla="*/ 309562 w 552450"/>
                    <a:gd name="connsiteY3" fmla="*/ 535781 h 545306"/>
                    <a:gd name="connsiteX4" fmla="*/ 295275 w 552450"/>
                    <a:gd name="connsiteY4" fmla="*/ 111918 h 545306"/>
                    <a:gd name="connsiteX5" fmla="*/ 295275 w 552450"/>
                    <a:gd name="connsiteY5" fmla="*/ 111918 h 545306"/>
                    <a:gd name="connsiteX6" fmla="*/ 247650 w 552450"/>
                    <a:gd name="connsiteY6" fmla="*/ 111918 h 545306"/>
                    <a:gd name="connsiteX7" fmla="*/ 257175 w 552450"/>
                    <a:gd name="connsiteY7" fmla="*/ 531018 h 545306"/>
                    <a:gd name="connsiteX8" fmla="*/ 4762 w 552450"/>
                    <a:gd name="connsiteY8" fmla="*/ 545306 h 545306"/>
                    <a:gd name="connsiteX9" fmla="*/ 0 w 552450"/>
                    <a:gd name="connsiteY9" fmla="*/ 11906 h 545306"/>
                    <a:gd name="connsiteX0" fmla="*/ 0 w 552450"/>
                    <a:gd name="connsiteY0" fmla="*/ 11906 h 545306"/>
                    <a:gd name="connsiteX1" fmla="*/ 547688 w 552450"/>
                    <a:gd name="connsiteY1" fmla="*/ 0 h 545306"/>
                    <a:gd name="connsiteX2" fmla="*/ 552450 w 552450"/>
                    <a:gd name="connsiteY2" fmla="*/ 531018 h 545306"/>
                    <a:gd name="connsiteX3" fmla="*/ 309562 w 552450"/>
                    <a:gd name="connsiteY3" fmla="*/ 535781 h 545306"/>
                    <a:gd name="connsiteX4" fmla="*/ 295275 w 552450"/>
                    <a:gd name="connsiteY4" fmla="*/ 111918 h 545306"/>
                    <a:gd name="connsiteX5" fmla="*/ 295275 w 552450"/>
                    <a:gd name="connsiteY5" fmla="*/ 111918 h 545306"/>
                    <a:gd name="connsiteX6" fmla="*/ 247650 w 552450"/>
                    <a:gd name="connsiteY6" fmla="*/ 111918 h 545306"/>
                    <a:gd name="connsiteX7" fmla="*/ 257175 w 552450"/>
                    <a:gd name="connsiteY7" fmla="*/ 531018 h 545306"/>
                    <a:gd name="connsiteX8" fmla="*/ 4762 w 552450"/>
                    <a:gd name="connsiteY8" fmla="*/ 545306 h 545306"/>
                    <a:gd name="connsiteX9" fmla="*/ 0 w 552450"/>
                    <a:gd name="connsiteY9" fmla="*/ 11906 h 545306"/>
                    <a:gd name="connsiteX0" fmla="*/ 0 w 552450"/>
                    <a:gd name="connsiteY0" fmla="*/ 11906 h 535781"/>
                    <a:gd name="connsiteX1" fmla="*/ 547688 w 552450"/>
                    <a:gd name="connsiteY1" fmla="*/ 0 h 535781"/>
                    <a:gd name="connsiteX2" fmla="*/ 552450 w 552450"/>
                    <a:gd name="connsiteY2" fmla="*/ 531018 h 535781"/>
                    <a:gd name="connsiteX3" fmla="*/ 309562 w 552450"/>
                    <a:gd name="connsiteY3" fmla="*/ 535781 h 535781"/>
                    <a:gd name="connsiteX4" fmla="*/ 295275 w 552450"/>
                    <a:gd name="connsiteY4" fmla="*/ 111918 h 535781"/>
                    <a:gd name="connsiteX5" fmla="*/ 295275 w 552450"/>
                    <a:gd name="connsiteY5" fmla="*/ 111918 h 535781"/>
                    <a:gd name="connsiteX6" fmla="*/ 247650 w 552450"/>
                    <a:gd name="connsiteY6" fmla="*/ 111918 h 535781"/>
                    <a:gd name="connsiteX7" fmla="*/ 257175 w 552450"/>
                    <a:gd name="connsiteY7" fmla="*/ 531018 h 535781"/>
                    <a:gd name="connsiteX8" fmla="*/ 4762 w 552450"/>
                    <a:gd name="connsiteY8" fmla="*/ 531018 h 535781"/>
                    <a:gd name="connsiteX9" fmla="*/ 0 w 552450"/>
                    <a:gd name="connsiteY9" fmla="*/ 11906 h 535781"/>
                    <a:gd name="connsiteX0" fmla="*/ 0 w 552450"/>
                    <a:gd name="connsiteY0" fmla="*/ 11906 h 535781"/>
                    <a:gd name="connsiteX1" fmla="*/ 547688 w 552450"/>
                    <a:gd name="connsiteY1" fmla="*/ 0 h 535781"/>
                    <a:gd name="connsiteX2" fmla="*/ 552450 w 552450"/>
                    <a:gd name="connsiteY2" fmla="*/ 531018 h 535781"/>
                    <a:gd name="connsiteX3" fmla="*/ 309562 w 552450"/>
                    <a:gd name="connsiteY3" fmla="*/ 535781 h 535781"/>
                    <a:gd name="connsiteX4" fmla="*/ 295275 w 552450"/>
                    <a:gd name="connsiteY4" fmla="*/ 111918 h 535781"/>
                    <a:gd name="connsiteX5" fmla="*/ 295275 w 552450"/>
                    <a:gd name="connsiteY5" fmla="*/ 111918 h 535781"/>
                    <a:gd name="connsiteX6" fmla="*/ 257175 w 552450"/>
                    <a:gd name="connsiteY6" fmla="*/ 111918 h 535781"/>
                    <a:gd name="connsiteX7" fmla="*/ 257175 w 552450"/>
                    <a:gd name="connsiteY7" fmla="*/ 531018 h 535781"/>
                    <a:gd name="connsiteX8" fmla="*/ 4762 w 552450"/>
                    <a:gd name="connsiteY8" fmla="*/ 531018 h 535781"/>
                    <a:gd name="connsiteX9" fmla="*/ 0 w 552450"/>
                    <a:gd name="connsiteY9" fmla="*/ 11906 h 535781"/>
                    <a:gd name="connsiteX0" fmla="*/ 0 w 552450"/>
                    <a:gd name="connsiteY0" fmla="*/ 11906 h 535781"/>
                    <a:gd name="connsiteX1" fmla="*/ 547688 w 552450"/>
                    <a:gd name="connsiteY1" fmla="*/ 0 h 535781"/>
                    <a:gd name="connsiteX2" fmla="*/ 552450 w 552450"/>
                    <a:gd name="connsiteY2" fmla="*/ 531018 h 535781"/>
                    <a:gd name="connsiteX3" fmla="*/ 309562 w 552450"/>
                    <a:gd name="connsiteY3" fmla="*/ 535781 h 535781"/>
                    <a:gd name="connsiteX4" fmla="*/ 295275 w 552450"/>
                    <a:gd name="connsiteY4" fmla="*/ 111918 h 535781"/>
                    <a:gd name="connsiteX5" fmla="*/ 295275 w 552450"/>
                    <a:gd name="connsiteY5" fmla="*/ 111918 h 535781"/>
                    <a:gd name="connsiteX6" fmla="*/ 257175 w 552450"/>
                    <a:gd name="connsiteY6" fmla="*/ 111918 h 535781"/>
                    <a:gd name="connsiteX7" fmla="*/ 254793 w 552450"/>
                    <a:gd name="connsiteY7" fmla="*/ 531018 h 535781"/>
                    <a:gd name="connsiteX8" fmla="*/ 4762 w 552450"/>
                    <a:gd name="connsiteY8" fmla="*/ 531018 h 535781"/>
                    <a:gd name="connsiteX9" fmla="*/ 0 w 552450"/>
                    <a:gd name="connsiteY9" fmla="*/ 11906 h 535781"/>
                    <a:gd name="connsiteX0" fmla="*/ 0 w 552450"/>
                    <a:gd name="connsiteY0" fmla="*/ 11906 h 538162"/>
                    <a:gd name="connsiteX1" fmla="*/ 547688 w 552450"/>
                    <a:gd name="connsiteY1" fmla="*/ 0 h 538162"/>
                    <a:gd name="connsiteX2" fmla="*/ 552450 w 552450"/>
                    <a:gd name="connsiteY2" fmla="*/ 531018 h 538162"/>
                    <a:gd name="connsiteX3" fmla="*/ 335755 w 552450"/>
                    <a:gd name="connsiteY3" fmla="*/ 538162 h 538162"/>
                    <a:gd name="connsiteX4" fmla="*/ 295275 w 552450"/>
                    <a:gd name="connsiteY4" fmla="*/ 111918 h 538162"/>
                    <a:gd name="connsiteX5" fmla="*/ 295275 w 552450"/>
                    <a:gd name="connsiteY5" fmla="*/ 111918 h 538162"/>
                    <a:gd name="connsiteX6" fmla="*/ 257175 w 552450"/>
                    <a:gd name="connsiteY6" fmla="*/ 111918 h 538162"/>
                    <a:gd name="connsiteX7" fmla="*/ 254793 w 552450"/>
                    <a:gd name="connsiteY7" fmla="*/ 531018 h 538162"/>
                    <a:gd name="connsiteX8" fmla="*/ 4762 w 552450"/>
                    <a:gd name="connsiteY8" fmla="*/ 531018 h 538162"/>
                    <a:gd name="connsiteX9" fmla="*/ 0 w 552450"/>
                    <a:gd name="connsiteY9" fmla="*/ 11906 h 538162"/>
                    <a:gd name="connsiteX0" fmla="*/ 0 w 552450"/>
                    <a:gd name="connsiteY0" fmla="*/ 11906 h 535781"/>
                    <a:gd name="connsiteX1" fmla="*/ 547688 w 552450"/>
                    <a:gd name="connsiteY1" fmla="*/ 0 h 535781"/>
                    <a:gd name="connsiteX2" fmla="*/ 552450 w 552450"/>
                    <a:gd name="connsiteY2" fmla="*/ 531018 h 535781"/>
                    <a:gd name="connsiteX3" fmla="*/ 319086 w 552450"/>
                    <a:gd name="connsiteY3" fmla="*/ 535781 h 535781"/>
                    <a:gd name="connsiteX4" fmla="*/ 295275 w 552450"/>
                    <a:gd name="connsiteY4" fmla="*/ 111918 h 535781"/>
                    <a:gd name="connsiteX5" fmla="*/ 295275 w 552450"/>
                    <a:gd name="connsiteY5" fmla="*/ 111918 h 535781"/>
                    <a:gd name="connsiteX6" fmla="*/ 257175 w 552450"/>
                    <a:gd name="connsiteY6" fmla="*/ 111918 h 535781"/>
                    <a:gd name="connsiteX7" fmla="*/ 254793 w 552450"/>
                    <a:gd name="connsiteY7" fmla="*/ 531018 h 535781"/>
                    <a:gd name="connsiteX8" fmla="*/ 4762 w 552450"/>
                    <a:gd name="connsiteY8" fmla="*/ 531018 h 535781"/>
                    <a:gd name="connsiteX9" fmla="*/ 0 w 552450"/>
                    <a:gd name="connsiteY9" fmla="*/ 11906 h 535781"/>
                    <a:gd name="connsiteX0" fmla="*/ 0 w 552450"/>
                    <a:gd name="connsiteY0" fmla="*/ 11906 h 535781"/>
                    <a:gd name="connsiteX1" fmla="*/ 547688 w 552450"/>
                    <a:gd name="connsiteY1" fmla="*/ 0 h 535781"/>
                    <a:gd name="connsiteX2" fmla="*/ 552450 w 552450"/>
                    <a:gd name="connsiteY2" fmla="*/ 531018 h 535781"/>
                    <a:gd name="connsiteX3" fmla="*/ 319086 w 552450"/>
                    <a:gd name="connsiteY3" fmla="*/ 535781 h 535781"/>
                    <a:gd name="connsiteX4" fmla="*/ 295275 w 552450"/>
                    <a:gd name="connsiteY4" fmla="*/ 111918 h 535781"/>
                    <a:gd name="connsiteX5" fmla="*/ 295275 w 552450"/>
                    <a:gd name="connsiteY5" fmla="*/ 111918 h 535781"/>
                    <a:gd name="connsiteX6" fmla="*/ 257175 w 552450"/>
                    <a:gd name="connsiteY6" fmla="*/ 111918 h 535781"/>
                    <a:gd name="connsiteX7" fmla="*/ 254793 w 552450"/>
                    <a:gd name="connsiteY7" fmla="*/ 531018 h 535781"/>
                    <a:gd name="connsiteX8" fmla="*/ 4762 w 552450"/>
                    <a:gd name="connsiteY8" fmla="*/ 531018 h 535781"/>
                    <a:gd name="connsiteX9" fmla="*/ 0 w 552450"/>
                    <a:gd name="connsiteY9" fmla="*/ 11906 h 535781"/>
                    <a:gd name="connsiteX0" fmla="*/ 0 w 552450"/>
                    <a:gd name="connsiteY0" fmla="*/ 11906 h 535781"/>
                    <a:gd name="connsiteX1" fmla="*/ 547688 w 552450"/>
                    <a:gd name="connsiteY1" fmla="*/ 0 h 535781"/>
                    <a:gd name="connsiteX2" fmla="*/ 552450 w 552450"/>
                    <a:gd name="connsiteY2" fmla="*/ 531018 h 535781"/>
                    <a:gd name="connsiteX3" fmla="*/ 319086 w 552450"/>
                    <a:gd name="connsiteY3" fmla="*/ 535781 h 535781"/>
                    <a:gd name="connsiteX4" fmla="*/ 295275 w 552450"/>
                    <a:gd name="connsiteY4" fmla="*/ 111918 h 535781"/>
                    <a:gd name="connsiteX5" fmla="*/ 295275 w 552450"/>
                    <a:gd name="connsiteY5" fmla="*/ 111918 h 535781"/>
                    <a:gd name="connsiteX6" fmla="*/ 257175 w 552450"/>
                    <a:gd name="connsiteY6" fmla="*/ 111918 h 535781"/>
                    <a:gd name="connsiteX7" fmla="*/ 254793 w 552450"/>
                    <a:gd name="connsiteY7" fmla="*/ 531018 h 535781"/>
                    <a:gd name="connsiteX8" fmla="*/ 4762 w 552450"/>
                    <a:gd name="connsiteY8" fmla="*/ 531018 h 535781"/>
                    <a:gd name="connsiteX9" fmla="*/ 0 w 552450"/>
                    <a:gd name="connsiteY9" fmla="*/ 11906 h 535781"/>
                    <a:gd name="connsiteX0" fmla="*/ 52211 w 547722"/>
                    <a:gd name="connsiteY0" fmla="*/ 17225 h 535781"/>
                    <a:gd name="connsiteX1" fmla="*/ 542960 w 547722"/>
                    <a:gd name="connsiteY1" fmla="*/ 0 h 535781"/>
                    <a:gd name="connsiteX2" fmla="*/ 547722 w 547722"/>
                    <a:gd name="connsiteY2" fmla="*/ 531018 h 535781"/>
                    <a:gd name="connsiteX3" fmla="*/ 314358 w 547722"/>
                    <a:gd name="connsiteY3" fmla="*/ 535781 h 535781"/>
                    <a:gd name="connsiteX4" fmla="*/ 290547 w 547722"/>
                    <a:gd name="connsiteY4" fmla="*/ 111918 h 535781"/>
                    <a:gd name="connsiteX5" fmla="*/ 290547 w 547722"/>
                    <a:gd name="connsiteY5" fmla="*/ 111918 h 535781"/>
                    <a:gd name="connsiteX6" fmla="*/ 252447 w 547722"/>
                    <a:gd name="connsiteY6" fmla="*/ 111918 h 535781"/>
                    <a:gd name="connsiteX7" fmla="*/ 250065 w 547722"/>
                    <a:gd name="connsiteY7" fmla="*/ 531018 h 535781"/>
                    <a:gd name="connsiteX8" fmla="*/ 34 w 547722"/>
                    <a:gd name="connsiteY8" fmla="*/ 531018 h 535781"/>
                    <a:gd name="connsiteX9" fmla="*/ 52211 w 547722"/>
                    <a:gd name="connsiteY9" fmla="*/ 17225 h 535781"/>
                    <a:gd name="connsiteX0" fmla="*/ 52211 w 547722"/>
                    <a:gd name="connsiteY0" fmla="*/ 17225 h 535781"/>
                    <a:gd name="connsiteX1" fmla="*/ 542960 w 547722"/>
                    <a:gd name="connsiteY1" fmla="*/ 0 h 535781"/>
                    <a:gd name="connsiteX2" fmla="*/ 547722 w 547722"/>
                    <a:gd name="connsiteY2" fmla="*/ 531018 h 535781"/>
                    <a:gd name="connsiteX3" fmla="*/ 314358 w 547722"/>
                    <a:gd name="connsiteY3" fmla="*/ 535781 h 535781"/>
                    <a:gd name="connsiteX4" fmla="*/ 290547 w 547722"/>
                    <a:gd name="connsiteY4" fmla="*/ 111918 h 535781"/>
                    <a:gd name="connsiteX5" fmla="*/ 290547 w 547722"/>
                    <a:gd name="connsiteY5" fmla="*/ 111918 h 535781"/>
                    <a:gd name="connsiteX6" fmla="*/ 252447 w 547722"/>
                    <a:gd name="connsiteY6" fmla="*/ 111918 h 535781"/>
                    <a:gd name="connsiteX7" fmla="*/ 250065 w 547722"/>
                    <a:gd name="connsiteY7" fmla="*/ 531018 h 535781"/>
                    <a:gd name="connsiteX8" fmla="*/ 34 w 547722"/>
                    <a:gd name="connsiteY8" fmla="*/ 531018 h 535781"/>
                    <a:gd name="connsiteX9" fmla="*/ 52211 w 547722"/>
                    <a:gd name="connsiteY9" fmla="*/ 17225 h 535781"/>
                    <a:gd name="connsiteX0" fmla="*/ 18098 w 547772"/>
                    <a:gd name="connsiteY0" fmla="*/ 14565 h 535781"/>
                    <a:gd name="connsiteX1" fmla="*/ 543010 w 547772"/>
                    <a:gd name="connsiteY1" fmla="*/ 0 h 535781"/>
                    <a:gd name="connsiteX2" fmla="*/ 547772 w 547772"/>
                    <a:gd name="connsiteY2" fmla="*/ 531018 h 535781"/>
                    <a:gd name="connsiteX3" fmla="*/ 314408 w 547772"/>
                    <a:gd name="connsiteY3" fmla="*/ 535781 h 535781"/>
                    <a:gd name="connsiteX4" fmla="*/ 290597 w 547772"/>
                    <a:gd name="connsiteY4" fmla="*/ 111918 h 535781"/>
                    <a:gd name="connsiteX5" fmla="*/ 290597 w 547772"/>
                    <a:gd name="connsiteY5" fmla="*/ 111918 h 535781"/>
                    <a:gd name="connsiteX6" fmla="*/ 252497 w 547772"/>
                    <a:gd name="connsiteY6" fmla="*/ 111918 h 535781"/>
                    <a:gd name="connsiteX7" fmla="*/ 250115 w 547772"/>
                    <a:gd name="connsiteY7" fmla="*/ 531018 h 535781"/>
                    <a:gd name="connsiteX8" fmla="*/ 84 w 547772"/>
                    <a:gd name="connsiteY8" fmla="*/ 531018 h 535781"/>
                    <a:gd name="connsiteX9" fmla="*/ 18098 w 547772"/>
                    <a:gd name="connsiteY9" fmla="*/ 14565 h 535781"/>
                    <a:gd name="connsiteX0" fmla="*/ 21564 w 551238"/>
                    <a:gd name="connsiteY0" fmla="*/ 14565 h 535781"/>
                    <a:gd name="connsiteX1" fmla="*/ 546476 w 551238"/>
                    <a:gd name="connsiteY1" fmla="*/ 0 h 535781"/>
                    <a:gd name="connsiteX2" fmla="*/ 551238 w 551238"/>
                    <a:gd name="connsiteY2" fmla="*/ 531018 h 535781"/>
                    <a:gd name="connsiteX3" fmla="*/ 317874 w 551238"/>
                    <a:gd name="connsiteY3" fmla="*/ 535781 h 535781"/>
                    <a:gd name="connsiteX4" fmla="*/ 294063 w 551238"/>
                    <a:gd name="connsiteY4" fmla="*/ 111918 h 535781"/>
                    <a:gd name="connsiteX5" fmla="*/ 294063 w 551238"/>
                    <a:gd name="connsiteY5" fmla="*/ 111918 h 535781"/>
                    <a:gd name="connsiteX6" fmla="*/ 255963 w 551238"/>
                    <a:gd name="connsiteY6" fmla="*/ 111918 h 535781"/>
                    <a:gd name="connsiteX7" fmla="*/ 253581 w 551238"/>
                    <a:gd name="connsiteY7" fmla="*/ 531018 h 535781"/>
                    <a:gd name="connsiteX8" fmla="*/ 3550 w 551238"/>
                    <a:gd name="connsiteY8" fmla="*/ 531018 h 535781"/>
                    <a:gd name="connsiteX9" fmla="*/ 21564 w 551238"/>
                    <a:gd name="connsiteY9" fmla="*/ 14565 h 535781"/>
                    <a:gd name="connsiteX0" fmla="*/ 21564 w 573392"/>
                    <a:gd name="connsiteY0" fmla="*/ 14565 h 535781"/>
                    <a:gd name="connsiteX1" fmla="*/ 546476 w 573392"/>
                    <a:gd name="connsiteY1" fmla="*/ 0 h 535781"/>
                    <a:gd name="connsiteX2" fmla="*/ 551238 w 573392"/>
                    <a:gd name="connsiteY2" fmla="*/ 531018 h 535781"/>
                    <a:gd name="connsiteX3" fmla="*/ 317874 w 573392"/>
                    <a:gd name="connsiteY3" fmla="*/ 535781 h 535781"/>
                    <a:gd name="connsiteX4" fmla="*/ 294063 w 573392"/>
                    <a:gd name="connsiteY4" fmla="*/ 111918 h 535781"/>
                    <a:gd name="connsiteX5" fmla="*/ 294063 w 573392"/>
                    <a:gd name="connsiteY5" fmla="*/ 111918 h 535781"/>
                    <a:gd name="connsiteX6" fmla="*/ 255963 w 573392"/>
                    <a:gd name="connsiteY6" fmla="*/ 111918 h 535781"/>
                    <a:gd name="connsiteX7" fmla="*/ 253581 w 573392"/>
                    <a:gd name="connsiteY7" fmla="*/ 531018 h 535781"/>
                    <a:gd name="connsiteX8" fmla="*/ 3550 w 573392"/>
                    <a:gd name="connsiteY8" fmla="*/ 531018 h 535781"/>
                    <a:gd name="connsiteX9" fmla="*/ 21564 w 573392"/>
                    <a:gd name="connsiteY9" fmla="*/ 14565 h 535781"/>
                    <a:gd name="connsiteX0" fmla="*/ 21564 w 573392"/>
                    <a:gd name="connsiteY0" fmla="*/ 14565 h 535781"/>
                    <a:gd name="connsiteX1" fmla="*/ 546476 w 573392"/>
                    <a:gd name="connsiteY1" fmla="*/ 0 h 535781"/>
                    <a:gd name="connsiteX2" fmla="*/ 551238 w 573392"/>
                    <a:gd name="connsiteY2" fmla="*/ 531018 h 535781"/>
                    <a:gd name="connsiteX3" fmla="*/ 317874 w 573392"/>
                    <a:gd name="connsiteY3" fmla="*/ 535781 h 535781"/>
                    <a:gd name="connsiteX4" fmla="*/ 294063 w 573392"/>
                    <a:gd name="connsiteY4" fmla="*/ 111918 h 535781"/>
                    <a:gd name="connsiteX5" fmla="*/ 294063 w 573392"/>
                    <a:gd name="connsiteY5" fmla="*/ 111918 h 535781"/>
                    <a:gd name="connsiteX6" fmla="*/ 255963 w 573392"/>
                    <a:gd name="connsiteY6" fmla="*/ 111918 h 535781"/>
                    <a:gd name="connsiteX7" fmla="*/ 253581 w 573392"/>
                    <a:gd name="connsiteY7" fmla="*/ 531018 h 535781"/>
                    <a:gd name="connsiteX8" fmla="*/ 3550 w 573392"/>
                    <a:gd name="connsiteY8" fmla="*/ 531018 h 535781"/>
                    <a:gd name="connsiteX9" fmla="*/ 21564 w 573392"/>
                    <a:gd name="connsiteY9" fmla="*/ 14565 h 535781"/>
                    <a:gd name="connsiteX0" fmla="*/ 21564 w 578441"/>
                    <a:gd name="connsiteY0" fmla="*/ 14565 h 535781"/>
                    <a:gd name="connsiteX1" fmla="*/ 546476 w 578441"/>
                    <a:gd name="connsiteY1" fmla="*/ 0 h 535781"/>
                    <a:gd name="connsiteX2" fmla="*/ 551238 w 578441"/>
                    <a:gd name="connsiteY2" fmla="*/ 531018 h 535781"/>
                    <a:gd name="connsiteX3" fmla="*/ 317874 w 578441"/>
                    <a:gd name="connsiteY3" fmla="*/ 535781 h 535781"/>
                    <a:gd name="connsiteX4" fmla="*/ 294063 w 578441"/>
                    <a:gd name="connsiteY4" fmla="*/ 111918 h 535781"/>
                    <a:gd name="connsiteX5" fmla="*/ 294063 w 578441"/>
                    <a:gd name="connsiteY5" fmla="*/ 111918 h 535781"/>
                    <a:gd name="connsiteX6" fmla="*/ 255963 w 578441"/>
                    <a:gd name="connsiteY6" fmla="*/ 111918 h 535781"/>
                    <a:gd name="connsiteX7" fmla="*/ 253581 w 578441"/>
                    <a:gd name="connsiteY7" fmla="*/ 531018 h 535781"/>
                    <a:gd name="connsiteX8" fmla="*/ 3550 w 578441"/>
                    <a:gd name="connsiteY8" fmla="*/ 531018 h 535781"/>
                    <a:gd name="connsiteX9" fmla="*/ 21564 w 578441"/>
                    <a:gd name="connsiteY9" fmla="*/ 14565 h 535781"/>
                    <a:gd name="connsiteX0" fmla="*/ 21564 w 578441"/>
                    <a:gd name="connsiteY0" fmla="*/ 14565 h 535781"/>
                    <a:gd name="connsiteX1" fmla="*/ 546476 w 578441"/>
                    <a:gd name="connsiteY1" fmla="*/ 0 h 535781"/>
                    <a:gd name="connsiteX2" fmla="*/ 551238 w 578441"/>
                    <a:gd name="connsiteY2" fmla="*/ 531018 h 535781"/>
                    <a:gd name="connsiteX3" fmla="*/ 317874 w 578441"/>
                    <a:gd name="connsiteY3" fmla="*/ 535781 h 535781"/>
                    <a:gd name="connsiteX4" fmla="*/ 294063 w 578441"/>
                    <a:gd name="connsiteY4" fmla="*/ 111918 h 535781"/>
                    <a:gd name="connsiteX5" fmla="*/ 275092 w 578441"/>
                    <a:gd name="connsiteY5" fmla="*/ 114577 h 535781"/>
                    <a:gd name="connsiteX6" fmla="*/ 255963 w 578441"/>
                    <a:gd name="connsiteY6" fmla="*/ 111918 h 535781"/>
                    <a:gd name="connsiteX7" fmla="*/ 253581 w 578441"/>
                    <a:gd name="connsiteY7" fmla="*/ 531018 h 535781"/>
                    <a:gd name="connsiteX8" fmla="*/ 3550 w 578441"/>
                    <a:gd name="connsiteY8" fmla="*/ 531018 h 535781"/>
                    <a:gd name="connsiteX9" fmla="*/ 21564 w 578441"/>
                    <a:gd name="connsiteY9" fmla="*/ 14565 h 535781"/>
                    <a:gd name="connsiteX0" fmla="*/ 21564 w 578441"/>
                    <a:gd name="connsiteY0" fmla="*/ 14565 h 535781"/>
                    <a:gd name="connsiteX1" fmla="*/ 546476 w 578441"/>
                    <a:gd name="connsiteY1" fmla="*/ 0 h 535781"/>
                    <a:gd name="connsiteX2" fmla="*/ 551238 w 578441"/>
                    <a:gd name="connsiteY2" fmla="*/ 531018 h 535781"/>
                    <a:gd name="connsiteX3" fmla="*/ 317874 w 578441"/>
                    <a:gd name="connsiteY3" fmla="*/ 535781 h 535781"/>
                    <a:gd name="connsiteX4" fmla="*/ 294063 w 578441"/>
                    <a:gd name="connsiteY4" fmla="*/ 111918 h 535781"/>
                    <a:gd name="connsiteX5" fmla="*/ 255963 w 578441"/>
                    <a:gd name="connsiteY5" fmla="*/ 111918 h 535781"/>
                    <a:gd name="connsiteX6" fmla="*/ 253581 w 578441"/>
                    <a:gd name="connsiteY6" fmla="*/ 531018 h 535781"/>
                    <a:gd name="connsiteX7" fmla="*/ 3550 w 578441"/>
                    <a:gd name="connsiteY7" fmla="*/ 531018 h 535781"/>
                    <a:gd name="connsiteX8" fmla="*/ 21564 w 578441"/>
                    <a:gd name="connsiteY8" fmla="*/ 14565 h 535781"/>
                    <a:gd name="connsiteX0" fmla="*/ 21564 w 578441"/>
                    <a:gd name="connsiteY0" fmla="*/ 14565 h 535781"/>
                    <a:gd name="connsiteX1" fmla="*/ 546476 w 578441"/>
                    <a:gd name="connsiteY1" fmla="*/ 0 h 535781"/>
                    <a:gd name="connsiteX2" fmla="*/ 551238 w 578441"/>
                    <a:gd name="connsiteY2" fmla="*/ 531018 h 535781"/>
                    <a:gd name="connsiteX3" fmla="*/ 317874 w 578441"/>
                    <a:gd name="connsiteY3" fmla="*/ 535781 h 535781"/>
                    <a:gd name="connsiteX4" fmla="*/ 294063 w 578441"/>
                    <a:gd name="connsiteY4" fmla="*/ 111918 h 535781"/>
                    <a:gd name="connsiteX5" fmla="*/ 255963 w 578441"/>
                    <a:gd name="connsiteY5" fmla="*/ 111918 h 535781"/>
                    <a:gd name="connsiteX6" fmla="*/ 253581 w 578441"/>
                    <a:gd name="connsiteY6" fmla="*/ 531018 h 535781"/>
                    <a:gd name="connsiteX7" fmla="*/ 3550 w 578441"/>
                    <a:gd name="connsiteY7" fmla="*/ 531018 h 535781"/>
                    <a:gd name="connsiteX8" fmla="*/ 21564 w 578441"/>
                    <a:gd name="connsiteY8" fmla="*/ 14565 h 535781"/>
                    <a:gd name="connsiteX0" fmla="*/ 21564 w 578441"/>
                    <a:gd name="connsiteY0" fmla="*/ 14565 h 535781"/>
                    <a:gd name="connsiteX1" fmla="*/ 546476 w 578441"/>
                    <a:gd name="connsiteY1" fmla="*/ 0 h 535781"/>
                    <a:gd name="connsiteX2" fmla="*/ 551238 w 578441"/>
                    <a:gd name="connsiteY2" fmla="*/ 531018 h 535781"/>
                    <a:gd name="connsiteX3" fmla="*/ 317874 w 578441"/>
                    <a:gd name="connsiteY3" fmla="*/ 535781 h 535781"/>
                    <a:gd name="connsiteX4" fmla="*/ 294063 w 578441"/>
                    <a:gd name="connsiteY4" fmla="*/ 111918 h 535781"/>
                    <a:gd name="connsiteX5" fmla="*/ 255963 w 578441"/>
                    <a:gd name="connsiteY5" fmla="*/ 111918 h 535781"/>
                    <a:gd name="connsiteX6" fmla="*/ 253581 w 578441"/>
                    <a:gd name="connsiteY6" fmla="*/ 531018 h 535781"/>
                    <a:gd name="connsiteX7" fmla="*/ 3550 w 578441"/>
                    <a:gd name="connsiteY7" fmla="*/ 531018 h 535781"/>
                    <a:gd name="connsiteX8" fmla="*/ 21564 w 578441"/>
                    <a:gd name="connsiteY8" fmla="*/ 14565 h 535781"/>
                    <a:gd name="connsiteX0" fmla="*/ 21564 w 578441"/>
                    <a:gd name="connsiteY0" fmla="*/ 14565 h 535781"/>
                    <a:gd name="connsiteX1" fmla="*/ 546476 w 578441"/>
                    <a:gd name="connsiteY1" fmla="*/ 0 h 535781"/>
                    <a:gd name="connsiteX2" fmla="*/ 551238 w 578441"/>
                    <a:gd name="connsiteY2" fmla="*/ 531018 h 535781"/>
                    <a:gd name="connsiteX3" fmla="*/ 317874 w 578441"/>
                    <a:gd name="connsiteY3" fmla="*/ 535781 h 535781"/>
                    <a:gd name="connsiteX4" fmla="*/ 255963 w 578441"/>
                    <a:gd name="connsiteY4" fmla="*/ 111918 h 535781"/>
                    <a:gd name="connsiteX5" fmla="*/ 253581 w 578441"/>
                    <a:gd name="connsiteY5" fmla="*/ 531018 h 535781"/>
                    <a:gd name="connsiteX6" fmla="*/ 3550 w 578441"/>
                    <a:gd name="connsiteY6" fmla="*/ 531018 h 535781"/>
                    <a:gd name="connsiteX7" fmla="*/ 21564 w 578441"/>
                    <a:gd name="connsiteY7" fmla="*/ 14565 h 535781"/>
                    <a:gd name="connsiteX0" fmla="*/ 21564 w 578441"/>
                    <a:gd name="connsiteY0" fmla="*/ 14565 h 535781"/>
                    <a:gd name="connsiteX1" fmla="*/ 546476 w 578441"/>
                    <a:gd name="connsiteY1" fmla="*/ 0 h 535781"/>
                    <a:gd name="connsiteX2" fmla="*/ 551238 w 578441"/>
                    <a:gd name="connsiteY2" fmla="*/ 531018 h 535781"/>
                    <a:gd name="connsiteX3" fmla="*/ 317874 w 578441"/>
                    <a:gd name="connsiteY3" fmla="*/ 535781 h 535781"/>
                    <a:gd name="connsiteX4" fmla="*/ 298648 w 578441"/>
                    <a:gd name="connsiteY4" fmla="*/ 125215 h 535781"/>
                    <a:gd name="connsiteX5" fmla="*/ 253581 w 578441"/>
                    <a:gd name="connsiteY5" fmla="*/ 531018 h 535781"/>
                    <a:gd name="connsiteX6" fmla="*/ 3550 w 578441"/>
                    <a:gd name="connsiteY6" fmla="*/ 531018 h 535781"/>
                    <a:gd name="connsiteX7" fmla="*/ 21564 w 578441"/>
                    <a:gd name="connsiteY7" fmla="*/ 14565 h 535781"/>
                    <a:gd name="connsiteX0" fmla="*/ 21564 w 578441"/>
                    <a:gd name="connsiteY0" fmla="*/ 14565 h 535781"/>
                    <a:gd name="connsiteX1" fmla="*/ 546476 w 578441"/>
                    <a:gd name="connsiteY1" fmla="*/ 0 h 535781"/>
                    <a:gd name="connsiteX2" fmla="*/ 551238 w 578441"/>
                    <a:gd name="connsiteY2" fmla="*/ 531018 h 535781"/>
                    <a:gd name="connsiteX3" fmla="*/ 317874 w 578441"/>
                    <a:gd name="connsiteY3" fmla="*/ 535781 h 535781"/>
                    <a:gd name="connsiteX4" fmla="*/ 279677 w 578441"/>
                    <a:gd name="connsiteY4" fmla="*/ 154469 h 535781"/>
                    <a:gd name="connsiteX5" fmla="*/ 253581 w 578441"/>
                    <a:gd name="connsiteY5" fmla="*/ 531018 h 535781"/>
                    <a:gd name="connsiteX6" fmla="*/ 3550 w 578441"/>
                    <a:gd name="connsiteY6" fmla="*/ 531018 h 535781"/>
                    <a:gd name="connsiteX7" fmla="*/ 21564 w 578441"/>
                    <a:gd name="connsiteY7" fmla="*/ 14565 h 535781"/>
                    <a:gd name="connsiteX0" fmla="*/ 21564 w 578441"/>
                    <a:gd name="connsiteY0" fmla="*/ 14565 h 535781"/>
                    <a:gd name="connsiteX1" fmla="*/ 546476 w 578441"/>
                    <a:gd name="connsiteY1" fmla="*/ 0 h 535781"/>
                    <a:gd name="connsiteX2" fmla="*/ 551238 w 578441"/>
                    <a:gd name="connsiteY2" fmla="*/ 531018 h 535781"/>
                    <a:gd name="connsiteX3" fmla="*/ 317874 w 578441"/>
                    <a:gd name="connsiteY3" fmla="*/ 535781 h 535781"/>
                    <a:gd name="connsiteX4" fmla="*/ 279677 w 578441"/>
                    <a:gd name="connsiteY4" fmla="*/ 154469 h 535781"/>
                    <a:gd name="connsiteX5" fmla="*/ 253581 w 578441"/>
                    <a:gd name="connsiteY5" fmla="*/ 531018 h 535781"/>
                    <a:gd name="connsiteX6" fmla="*/ 3550 w 578441"/>
                    <a:gd name="connsiteY6" fmla="*/ 531018 h 535781"/>
                    <a:gd name="connsiteX7" fmla="*/ 21564 w 578441"/>
                    <a:gd name="connsiteY7" fmla="*/ 14565 h 535781"/>
                    <a:gd name="connsiteX0" fmla="*/ 21564 w 578441"/>
                    <a:gd name="connsiteY0" fmla="*/ 14565 h 535781"/>
                    <a:gd name="connsiteX1" fmla="*/ 546476 w 578441"/>
                    <a:gd name="connsiteY1" fmla="*/ 0 h 535781"/>
                    <a:gd name="connsiteX2" fmla="*/ 551238 w 578441"/>
                    <a:gd name="connsiteY2" fmla="*/ 531018 h 535781"/>
                    <a:gd name="connsiteX3" fmla="*/ 317874 w 578441"/>
                    <a:gd name="connsiteY3" fmla="*/ 535781 h 535781"/>
                    <a:gd name="connsiteX4" fmla="*/ 279677 w 578441"/>
                    <a:gd name="connsiteY4" fmla="*/ 154469 h 535781"/>
                    <a:gd name="connsiteX5" fmla="*/ 253581 w 578441"/>
                    <a:gd name="connsiteY5" fmla="*/ 531018 h 535781"/>
                    <a:gd name="connsiteX6" fmla="*/ 3550 w 578441"/>
                    <a:gd name="connsiteY6" fmla="*/ 531018 h 535781"/>
                    <a:gd name="connsiteX7" fmla="*/ 21564 w 578441"/>
                    <a:gd name="connsiteY7" fmla="*/ 14565 h 535781"/>
                    <a:gd name="connsiteX0" fmla="*/ 21564 w 578441"/>
                    <a:gd name="connsiteY0" fmla="*/ 14565 h 535781"/>
                    <a:gd name="connsiteX1" fmla="*/ 546476 w 578441"/>
                    <a:gd name="connsiteY1" fmla="*/ 0 h 535781"/>
                    <a:gd name="connsiteX2" fmla="*/ 551238 w 578441"/>
                    <a:gd name="connsiteY2" fmla="*/ 531018 h 535781"/>
                    <a:gd name="connsiteX3" fmla="*/ 317874 w 578441"/>
                    <a:gd name="connsiteY3" fmla="*/ 535781 h 535781"/>
                    <a:gd name="connsiteX4" fmla="*/ 279677 w 578441"/>
                    <a:gd name="connsiteY4" fmla="*/ 154469 h 535781"/>
                    <a:gd name="connsiteX5" fmla="*/ 253581 w 578441"/>
                    <a:gd name="connsiteY5" fmla="*/ 531018 h 535781"/>
                    <a:gd name="connsiteX6" fmla="*/ 3550 w 578441"/>
                    <a:gd name="connsiteY6" fmla="*/ 531018 h 535781"/>
                    <a:gd name="connsiteX7" fmla="*/ 21564 w 578441"/>
                    <a:gd name="connsiteY7" fmla="*/ 14565 h 535781"/>
                    <a:gd name="connsiteX0" fmla="*/ 21564 w 578441"/>
                    <a:gd name="connsiteY0" fmla="*/ 14565 h 535781"/>
                    <a:gd name="connsiteX1" fmla="*/ 546476 w 578441"/>
                    <a:gd name="connsiteY1" fmla="*/ 0 h 535781"/>
                    <a:gd name="connsiteX2" fmla="*/ 551238 w 578441"/>
                    <a:gd name="connsiteY2" fmla="*/ 531018 h 535781"/>
                    <a:gd name="connsiteX3" fmla="*/ 317874 w 578441"/>
                    <a:gd name="connsiteY3" fmla="*/ 535781 h 535781"/>
                    <a:gd name="connsiteX4" fmla="*/ 279677 w 578441"/>
                    <a:gd name="connsiteY4" fmla="*/ 154469 h 535781"/>
                    <a:gd name="connsiteX5" fmla="*/ 253581 w 578441"/>
                    <a:gd name="connsiteY5" fmla="*/ 531018 h 535781"/>
                    <a:gd name="connsiteX6" fmla="*/ 3550 w 578441"/>
                    <a:gd name="connsiteY6" fmla="*/ 531018 h 535781"/>
                    <a:gd name="connsiteX7" fmla="*/ 21564 w 578441"/>
                    <a:gd name="connsiteY7" fmla="*/ 14565 h 535781"/>
                    <a:gd name="connsiteX0" fmla="*/ 21564 w 562291"/>
                    <a:gd name="connsiteY0" fmla="*/ 25203 h 546419"/>
                    <a:gd name="connsiteX1" fmla="*/ 513276 w 562291"/>
                    <a:gd name="connsiteY1" fmla="*/ 0 h 546419"/>
                    <a:gd name="connsiteX2" fmla="*/ 551238 w 562291"/>
                    <a:gd name="connsiteY2" fmla="*/ 541656 h 546419"/>
                    <a:gd name="connsiteX3" fmla="*/ 317874 w 562291"/>
                    <a:gd name="connsiteY3" fmla="*/ 546419 h 546419"/>
                    <a:gd name="connsiteX4" fmla="*/ 279677 w 562291"/>
                    <a:gd name="connsiteY4" fmla="*/ 165107 h 546419"/>
                    <a:gd name="connsiteX5" fmla="*/ 253581 w 562291"/>
                    <a:gd name="connsiteY5" fmla="*/ 541656 h 546419"/>
                    <a:gd name="connsiteX6" fmla="*/ 3550 w 562291"/>
                    <a:gd name="connsiteY6" fmla="*/ 541656 h 546419"/>
                    <a:gd name="connsiteX7" fmla="*/ 21564 w 562291"/>
                    <a:gd name="connsiteY7" fmla="*/ 25203 h 546419"/>
                    <a:gd name="connsiteX0" fmla="*/ 21564 w 562291"/>
                    <a:gd name="connsiteY0" fmla="*/ 25203 h 600165"/>
                    <a:gd name="connsiteX1" fmla="*/ 513276 w 562291"/>
                    <a:gd name="connsiteY1" fmla="*/ 0 h 600165"/>
                    <a:gd name="connsiteX2" fmla="*/ 551238 w 562291"/>
                    <a:gd name="connsiteY2" fmla="*/ 541656 h 600165"/>
                    <a:gd name="connsiteX3" fmla="*/ 317874 w 562291"/>
                    <a:gd name="connsiteY3" fmla="*/ 546419 h 600165"/>
                    <a:gd name="connsiteX4" fmla="*/ 279677 w 562291"/>
                    <a:gd name="connsiteY4" fmla="*/ 165107 h 600165"/>
                    <a:gd name="connsiteX5" fmla="*/ 239050 w 562291"/>
                    <a:gd name="connsiteY5" fmla="*/ 600165 h 600165"/>
                    <a:gd name="connsiteX6" fmla="*/ 3550 w 562291"/>
                    <a:gd name="connsiteY6" fmla="*/ 541656 h 600165"/>
                    <a:gd name="connsiteX7" fmla="*/ 21564 w 562291"/>
                    <a:gd name="connsiteY7" fmla="*/ 25203 h 600165"/>
                    <a:gd name="connsiteX0" fmla="*/ 16620 w 557347"/>
                    <a:gd name="connsiteY0" fmla="*/ 25203 h 600165"/>
                    <a:gd name="connsiteX1" fmla="*/ 508332 w 557347"/>
                    <a:gd name="connsiteY1" fmla="*/ 0 h 600165"/>
                    <a:gd name="connsiteX2" fmla="*/ 546294 w 557347"/>
                    <a:gd name="connsiteY2" fmla="*/ 541656 h 600165"/>
                    <a:gd name="connsiteX3" fmla="*/ 312930 w 557347"/>
                    <a:gd name="connsiteY3" fmla="*/ 546419 h 600165"/>
                    <a:gd name="connsiteX4" fmla="*/ 274733 w 557347"/>
                    <a:gd name="connsiteY4" fmla="*/ 165107 h 600165"/>
                    <a:gd name="connsiteX5" fmla="*/ 234106 w 557347"/>
                    <a:gd name="connsiteY5" fmla="*/ 600165 h 600165"/>
                    <a:gd name="connsiteX6" fmla="*/ 9503 w 557347"/>
                    <a:gd name="connsiteY6" fmla="*/ 568250 h 600165"/>
                    <a:gd name="connsiteX7" fmla="*/ 16620 w 557347"/>
                    <a:gd name="connsiteY7" fmla="*/ 25203 h 600165"/>
                    <a:gd name="connsiteX0" fmla="*/ 16620 w 557347"/>
                    <a:gd name="connsiteY0" fmla="*/ 25203 h 591300"/>
                    <a:gd name="connsiteX1" fmla="*/ 508332 w 557347"/>
                    <a:gd name="connsiteY1" fmla="*/ 0 h 591300"/>
                    <a:gd name="connsiteX2" fmla="*/ 546294 w 557347"/>
                    <a:gd name="connsiteY2" fmla="*/ 541656 h 591300"/>
                    <a:gd name="connsiteX3" fmla="*/ 312930 w 557347"/>
                    <a:gd name="connsiteY3" fmla="*/ 546419 h 591300"/>
                    <a:gd name="connsiteX4" fmla="*/ 274733 w 557347"/>
                    <a:gd name="connsiteY4" fmla="*/ 165107 h 591300"/>
                    <a:gd name="connsiteX5" fmla="*/ 234106 w 557347"/>
                    <a:gd name="connsiteY5" fmla="*/ 591300 h 591300"/>
                    <a:gd name="connsiteX6" fmla="*/ 9503 w 557347"/>
                    <a:gd name="connsiteY6" fmla="*/ 568250 h 591300"/>
                    <a:gd name="connsiteX7" fmla="*/ 16620 w 557347"/>
                    <a:gd name="connsiteY7" fmla="*/ 25203 h 591300"/>
                    <a:gd name="connsiteX0" fmla="*/ 16620 w 557347"/>
                    <a:gd name="connsiteY0" fmla="*/ 25203 h 591300"/>
                    <a:gd name="connsiteX1" fmla="*/ 508332 w 557347"/>
                    <a:gd name="connsiteY1" fmla="*/ 0 h 591300"/>
                    <a:gd name="connsiteX2" fmla="*/ 546294 w 557347"/>
                    <a:gd name="connsiteY2" fmla="*/ 541656 h 591300"/>
                    <a:gd name="connsiteX3" fmla="*/ 334727 w 557347"/>
                    <a:gd name="connsiteY3" fmla="*/ 565922 h 591300"/>
                    <a:gd name="connsiteX4" fmla="*/ 274733 w 557347"/>
                    <a:gd name="connsiteY4" fmla="*/ 165107 h 591300"/>
                    <a:gd name="connsiteX5" fmla="*/ 234106 w 557347"/>
                    <a:gd name="connsiteY5" fmla="*/ 591300 h 591300"/>
                    <a:gd name="connsiteX6" fmla="*/ 9503 w 557347"/>
                    <a:gd name="connsiteY6" fmla="*/ 568250 h 591300"/>
                    <a:gd name="connsiteX7" fmla="*/ 16620 w 557347"/>
                    <a:gd name="connsiteY7" fmla="*/ 25203 h 591300"/>
                    <a:gd name="connsiteX0" fmla="*/ 16620 w 546691"/>
                    <a:gd name="connsiteY0" fmla="*/ 25203 h 594846"/>
                    <a:gd name="connsiteX1" fmla="*/ 508332 w 546691"/>
                    <a:gd name="connsiteY1" fmla="*/ 0 h 594846"/>
                    <a:gd name="connsiteX2" fmla="*/ 528132 w 546691"/>
                    <a:gd name="connsiteY2" fmla="*/ 594846 h 594846"/>
                    <a:gd name="connsiteX3" fmla="*/ 334727 w 546691"/>
                    <a:gd name="connsiteY3" fmla="*/ 565922 h 594846"/>
                    <a:gd name="connsiteX4" fmla="*/ 274733 w 546691"/>
                    <a:gd name="connsiteY4" fmla="*/ 165107 h 594846"/>
                    <a:gd name="connsiteX5" fmla="*/ 234106 w 546691"/>
                    <a:gd name="connsiteY5" fmla="*/ 591300 h 594846"/>
                    <a:gd name="connsiteX6" fmla="*/ 9503 w 546691"/>
                    <a:gd name="connsiteY6" fmla="*/ 568250 h 594846"/>
                    <a:gd name="connsiteX7" fmla="*/ 16620 w 546691"/>
                    <a:gd name="connsiteY7" fmla="*/ 25203 h 594846"/>
                    <a:gd name="connsiteX0" fmla="*/ 16620 w 546691"/>
                    <a:gd name="connsiteY0" fmla="*/ 25203 h 591300"/>
                    <a:gd name="connsiteX1" fmla="*/ 508332 w 546691"/>
                    <a:gd name="connsiteY1" fmla="*/ 0 h 591300"/>
                    <a:gd name="connsiteX2" fmla="*/ 528132 w 546691"/>
                    <a:gd name="connsiteY2" fmla="*/ 587754 h 591300"/>
                    <a:gd name="connsiteX3" fmla="*/ 334727 w 546691"/>
                    <a:gd name="connsiteY3" fmla="*/ 565922 h 591300"/>
                    <a:gd name="connsiteX4" fmla="*/ 274733 w 546691"/>
                    <a:gd name="connsiteY4" fmla="*/ 165107 h 591300"/>
                    <a:gd name="connsiteX5" fmla="*/ 234106 w 546691"/>
                    <a:gd name="connsiteY5" fmla="*/ 591300 h 591300"/>
                    <a:gd name="connsiteX6" fmla="*/ 9503 w 546691"/>
                    <a:gd name="connsiteY6" fmla="*/ 568250 h 591300"/>
                    <a:gd name="connsiteX7" fmla="*/ 16620 w 546691"/>
                    <a:gd name="connsiteY7" fmla="*/ 25203 h 591300"/>
                    <a:gd name="connsiteX0" fmla="*/ 16620 w 546691"/>
                    <a:gd name="connsiteY0" fmla="*/ 25203 h 587754"/>
                    <a:gd name="connsiteX1" fmla="*/ 508332 w 546691"/>
                    <a:gd name="connsiteY1" fmla="*/ 0 h 587754"/>
                    <a:gd name="connsiteX2" fmla="*/ 528132 w 546691"/>
                    <a:gd name="connsiteY2" fmla="*/ 587754 h 587754"/>
                    <a:gd name="connsiteX3" fmla="*/ 334727 w 546691"/>
                    <a:gd name="connsiteY3" fmla="*/ 565922 h 587754"/>
                    <a:gd name="connsiteX4" fmla="*/ 274733 w 546691"/>
                    <a:gd name="connsiteY4" fmla="*/ 165107 h 587754"/>
                    <a:gd name="connsiteX5" fmla="*/ 200198 w 546691"/>
                    <a:gd name="connsiteY5" fmla="*/ 576540 h 587754"/>
                    <a:gd name="connsiteX6" fmla="*/ 9503 w 546691"/>
                    <a:gd name="connsiteY6" fmla="*/ 568250 h 587754"/>
                    <a:gd name="connsiteX7" fmla="*/ 16620 w 546691"/>
                    <a:gd name="connsiteY7" fmla="*/ 25203 h 587754"/>
                    <a:gd name="connsiteX0" fmla="*/ 9005 w 539076"/>
                    <a:gd name="connsiteY0" fmla="*/ 25203 h 587754"/>
                    <a:gd name="connsiteX1" fmla="*/ 500717 w 539076"/>
                    <a:gd name="connsiteY1" fmla="*/ 0 h 587754"/>
                    <a:gd name="connsiteX2" fmla="*/ 520517 w 539076"/>
                    <a:gd name="connsiteY2" fmla="*/ 587754 h 587754"/>
                    <a:gd name="connsiteX3" fmla="*/ 327112 w 539076"/>
                    <a:gd name="connsiteY3" fmla="*/ 565922 h 587754"/>
                    <a:gd name="connsiteX4" fmla="*/ 267118 w 539076"/>
                    <a:gd name="connsiteY4" fmla="*/ 165107 h 587754"/>
                    <a:gd name="connsiteX5" fmla="*/ 192583 w 539076"/>
                    <a:gd name="connsiteY5" fmla="*/ 576540 h 587754"/>
                    <a:gd name="connsiteX6" fmla="*/ 40640 w 539076"/>
                    <a:gd name="connsiteY6" fmla="*/ 578090 h 587754"/>
                    <a:gd name="connsiteX7" fmla="*/ 9005 w 539076"/>
                    <a:gd name="connsiteY7" fmla="*/ 25203 h 587754"/>
                    <a:gd name="connsiteX0" fmla="*/ 9005 w 539076"/>
                    <a:gd name="connsiteY0" fmla="*/ 25203 h 602822"/>
                    <a:gd name="connsiteX1" fmla="*/ 500717 w 539076"/>
                    <a:gd name="connsiteY1" fmla="*/ 0 h 602822"/>
                    <a:gd name="connsiteX2" fmla="*/ 520517 w 539076"/>
                    <a:gd name="connsiteY2" fmla="*/ 587754 h 602822"/>
                    <a:gd name="connsiteX3" fmla="*/ 365865 w 539076"/>
                    <a:gd name="connsiteY3" fmla="*/ 602822 h 602822"/>
                    <a:gd name="connsiteX4" fmla="*/ 267118 w 539076"/>
                    <a:gd name="connsiteY4" fmla="*/ 165107 h 602822"/>
                    <a:gd name="connsiteX5" fmla="*/ 192583 w 539076"/>
                    <a:gd name="connsiteY5" fmla="*/ 576540 h 602822"/>
                    <a:gd name="connsiteX6" fmla="*/ 40640 w 539076"/>
                    <a:gd name="connsiteY6" fmla="*/ 578090 h 602822"/>
                    <a:gd name="connsiteX7" fmla="*/ 9005 w 539076"/>
                    <a:gd name="connsiteY7" fmla="*/ 25203 h 602822"/>
                    <a:gd name="connsiteX0" fmla="*/ 9005 w 526925"/>
                    <a:gd name="connsiteY0" fmla="*/ 25203 h 602822"/>
                    <a:gd name="connsiteX1" fmla="*/ 500717 w 526925"/>
                    <a:gd name="connsiteY1" fmla="*/ 0 h 602822"/>
                    <a:gd name="connsiteX2" fmla="*/ 486609 w 526925"/>
                    <a:gd name="connsiteY2" fmla="*/ 600054 h 602822"/>
                    <a:gd name="connsiteX3" fmla="*/ 365865 w 526925"/>
                    <a:gd name="connsiteY3" fmla="*/ 602822 h 602822"/>
                    <a:gd name="connsiteX4" fmla="*/ 267118 w 526925"/>
                    <a:gd name="connsiteY4" fmla="*/ 165107 h 602822"/>
                    <a:gd name="connsiteX5" fmla="*/ 192583 w 526925"/>
                    <a:gd name="connsiteY5" fmla="*/ 576540 h 602822"/>
                    <a:gd name="connsiteX6" fmla="*/ 40640 w 526925"/>
                    <a:gd name="connsiteY6" fmla="*/ 578090 h 602822"/>
                    <a:gd name="connsiteX7" fmla="*/ 9005 w 526925"/>
                    <a:gd name="connsiteY7" fmla="*/ 25203 h 602822"/>
                    <a:gd name="connsiteX0" fmla="*/ 9005 w 526925"/>
                    <a:gd name="connsiteY0" fmla="*/ 25203 h 600054"/>
                    <a:gd name="connsiteX1" fmla="*/ 500717 w 526925"/>
                    <a:gd name="connsiteY1" fmla="*/ 0 h 600054"/>
                    <a:gd name="connsiteX2" fmla="*/ 486609 w 526925"/>
                    <a:gd name="connsiteY2" fmla="*/ 600054 h 600054"/>
                    <a:gd name="connsiteX3" fmla="*/ 375553 w 526925"/>
                    <a:gd name="connsiteY3" fmla="*/ 580683 h 600054"/>
                    <a:gd name="connsiteX4" fmla="*/ 267118 w 526925"/>
                    <a:gd name="connsiteY4" fmla="*/ 165107 h 600054"/>
                    <a:gd name="connsiteX5" fmla="*/ 192583 w 526925"/>
                    <a:gd name="connsiteY5" fmla="*/ 576540 h 600054"/>
                    <a:gd name="connsiteX6" fmla="*/ 40640 w 526925"/>
                    <a:gd name="connsiteY6" fmla="*/ 578090 h 600054"/>
                    <a:gd name="connsiteX7" fmla="*/ 9005 w 526925"/>
                    <a:gd name="connsiteY7" fmla="*/ 25203 h 600054"/>
                    <a:gd name="connsiteX0" fmla="*/ 9005 w 526925"/>
                    <a:gd name="connsiteY0" fmla="*/ 25203 h 580683"/>
                    <a:gd name="connsiteX1" fmla="*/ 500717 w 526925"/>
                    <a:gd name="connsiteY1" fmla="*/ 0 h 580683"/>
                    <a:gd name="connsiteX2" fmla="*/ 486610 w 526925"/>
                    <a:gd name="connsiteY2" fmla="*/ 575454 h 580683"/>
                    <a:gd name="connsiteX3" fmla="*/ 375553 w 526925"/>
                    <a:gd name="connsiteY3" fmla="*/ 580683 h 580683"/>
                    <a:gd name="connsiteX4" fmla="*/ 267118 w 526925"/>
                    <a:gd name="connsiteY4" fmla="*/ 165107 h 580683"/>
                    <a:gd name="connsiteX5" fmla="*/ 192583 w 526925"/>
                    <a:gd name="connsiteY5" fmla="*/ 576540 h 580683"/>
                    <a:gd name="connsiteX6" fmla="*/ 40640 w 526925"/>
                    <a:gd name="connsiteY6" fmla="*/ 578090 h 580683"/>
                    <a:gd name="connsiteX7" fmla="*/ 9005 w 526925"/>
                    <a:gd name="connsiteY7" fmla="*/ 25203 h 580683"/>
                    <a:gd name="connsiteX0" fmla="*/ 7673 w 525593"/>
                    <a:gd name="connsiteY0" fmla="*/ 25203 h 580683"/>
                    <a:gd name="connsiteX1" fmla="*/ 499385 w 525593"/>
                    <a:gd name="connsiteY1" fmla="*/ 0 h 580683"/>
                    <a:gd name="connsiteX2" fmla="*/ 485278 w 525593"/>
                    <a:gd name="connsiteY2" fmla="*/ 575454 h 580683"/>
                    <a:gd name="connsiteX3" fmla="*/ 374221 w 525593"/>
                    <a:gd name="connsiteY3" fmla="*/ 580683 h 580683"/>
                    <a:gd name="connsiteX4" fmla="*/ 265786 w 525593"/>
                    <a:gd name="connsiteY4" fmla="*/ 165107 h 580683"/>
                    <a:gd name="connsiteX5" fmla="*/ 191251 w 525593"/>
                    <a:gd name="connsiteY5" fmla="*/ 576540 h 580683"/>
                    <a:gd name="connsiteX6" fmla="*/ 53841 w 525593"/>
                    <a:gd name="connsiteY6" fmla="*/ 579320 h 580683"/>
                    <a:gd name="connsiteX7" fmla="*/ 7673 w 525593"/>
                    <a:gd name="connsiteY7" fmla="*/ 25203 h 580683"/>
                    <a:gd name="connsiteX0" fmla="*/ 7673 w 529257"/>
                    <a:gd name="connsiteY0" fmla="*/ 0 h 555480"/>
                    <a:gd name="connsiteX1" fmla="*/ 504229 w 529257"/>
                    <a:gd name="connsiteY1" fmla="*/ 11697 h 555480"/>
                    <a:gd name="connsiteX2" fmla="*/ 485278 w 529257"/>
                    <a:gd name="connsiteY2" fmla="*/ 550251 h 555480"/>
                    <a:gd name="connsiteX3" fmla="*/ 374221 w 529257"/>
                    <a:gd name="connsiteY3" fmla="*/ 555480 h 555480"/>
                    <a:gd name="connsiteX4" fmla="*/ 265786 w 529257"/>
                    <a:gd name="connsiteY4" fmla="*/ 139904 h 555480"/>
                    <a:gd name="connsiteX5" fmla="*/ 191251 w 529257"/>
                    <a:gd name="connsiteY5" fmla="*/ 551337 h 555480"/>
                    <a:gd name="connsiteX6" fmla="*/ 53841 w 529257"/>
                    <a:gd name="connsiteY6" fmla="*/ 554117 h 555480"/>
                    <a:gd name="connsiteX7" fmla="*/ 7673 w 529257"/>
                    <a:gd name="connsiteY7" fmla="*/ 0 h 555480"/>
                    <a:gd name="connsiteX0" fmla="*/ 7673 w 506937"/>
                    <a:gd name="connsiteY0" fmla="*/ 0 h 555480"/>
                    <a:gd name="connsiteX1" fmla="*/ 504229 w 506937"/>
                    <a:gd name="connsiteY1" fmla="*/ 11697 h 555480"/>
                    <a:gd name="connsiteX2" fmla="*/ 485278 w 506937"/>
                    <a:gd name="connsiteY2" fmla="*/ 550251 h 555480"/>
                    <a:gd name="connsiteX3" fmla="*/ 374221 w 506937"/>
                    <a:gd name="connsiteY3" fmla="*/ 555480 h 555480"/>
                    <a:gd name="connsiteX4" fmla="*/ 265786 w 506937"/>
                    <a:gd name="connsiteY4" fmla="*/ 139904 h 555480"/>
                    <a:gd name="connsiteX5" fmla="*/ 191251 w 506937"/>
                    <a:gd name="connsiteY5" fmla="*/ 551337 h 555480"/>
                    <a:gd name="connsiteX6" fmla="*/ 53841 w 506937"/>
                    <a:gd name="connsiteY6" fmla="*/ 554117 h 555480"/>
                    <a:gd name="connsiteX7" fmla="*/ 7673 w 506937"/>
                    <a:gd name="connsiteY7" fmla="*/ 0 h 555480"/>
                    <a:gd name="connsiteX0" fmla="*/ 0 w 499264"/>
                    <a:gd name="connsiteY0" fmla="*/ 0 h 555480"/>
                    <a:gd name="connsiteX1" fmla="*/ 496556 w 499264"/>
                    <a:gd name="connsiteY1" fmla="*/ 11697 h 555480"/>
                    <a:gd name="connsiteX2" fmla="*/ 477605 w 499264"/>
                    <a:gd name="connsiteY2" fmla="*/ 550251 h 555480"/>
                    <a:gd name="connsiteX3" fmla="*/ 366548 w 499264"/>
                    <a:gd name="connsiteY3" fmla="*/ 555480 h 555480"/>
                    <a:gd name="connsiteX4" fmla="*/ 258113 w 499264"/>
                    <a:gd name="connsiteY4" fmla="*/ 139904 h 555480"/>
                    <a:gd name="connsiteX5" fmla="*/ 183578 w 499264"/>
                    <a:gd name="connsiteY5" fmla="*/ 551337 h 555480"/>
                    <a:gd name="connsiteX6" fmla="*/ 46168 w 499264"/>
                    <a:gd name="connsiteY6" fmla="*/ 554117 h 555480"/>
                    <a:gd name="connsiteX7" fmla="*/ 0 w 499264"/>
                    <a:gd name="connsiteY7" fmla="*/ 0 h 555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9264" h="555480">
                      <a:moveTo>
                        <a:pt x="0" y="0"/>
                      </a:moveTo>
                      <a:cubicBezTo>
                        <a:pt x="204406" y="4042"/>
                        <a:pt x="343912" y="23675"/>
                        <a:pt x="496556" y="11697"/>
                      </a:cubicBezTo>
                      <a:cubicBezTo>
                        <a:pt x="504194" y="191363"/>
                        <a:pt x="494989" y="375905"/>
                        <a:pt x="477605" y="550251"/>
                      </a:cubicBezTo>
                      <a:lnTo>
                        <a:pt x="366548" y="555480"/>
                      </a:lnTo>
                      <a:cubicBezTo>
                        <a:pt x="317336" y="485630"/>
                        <a:pt x="373170" y="241760"/>
                        <a:pt x="258113" y="139904"/>
                      </a:cubicBezTo>
                      <a:cubicBezTo>
                        <a:pt x="192499" y="249463"/>
                        <a:pt x="192277" y="425821"/>
                        <a:pt x="183578" y="551337"/>
                      </a:cubicBezTo>
                      <a:cubicBezTo>
                        <a:pt x="100234" y="551337"/>
                        <a:pt x="129512" y="554117"/>
                        <a:pt x="46168" y="554117"/>
                      </a:cubicBezTo>
                      <a:cubicBezTo>
                        <a:pt x="44581" y="376317"/>
                        <a:pt x="14406" y="196250"/>
                        <a:pt x="0" y="0"/>
                      </a:cubicBezTo>
                      <a:close/>
                    </a:path>
                  </a:pathLst>
                </a:custGeom>
                <a:solidFill>
                  <a:srgbClr val="E7E6E6">
                    <a:lumMod val="2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E76E2C2A-D307-416D-9EC3-BB6115AC74C9}"/>
                    </a:ext>
                  </a:extLst>
                </p:cNvPr>
                <p:cNvSpPr/>
                <p:nvPr/>
              </p:nvSpPr>
              <p:spPr>
                <a:xfrm>
                  <a:off x="6863324" y="1670189"/>
                  <a:ext cx="202496" cy="444290"/>
                </a:xfrm>
                <a:prstGeom prst="ellipse">
                  <a:avLst/>
                </a:prstGeom>
                <a:solidFill>
                  <a:srgbClr val="D6A96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Oval 12">
                  <a:extLst>
                    <a:ext uri="{FF2B5EF4-FFF2-40B4-BE49-F238E27FC236}">
                      <a16:creationId xmlns:a16="http://schemas.microsoft.com/office/drawing/2014/main" id="{813BC2BA-7CC0-44E9-AADB-5AE6C4D3F201}"/>
                    </a:ext>
                  </a:extLst>
                </p:cNvPr>
                <p:cNvSpPr/>
                <p:nvPr/>
              </p:nvSpPr>
              <p:spPr>
                <a:xfrm>
                  <a:off x="6557892" y="692286"/>
                  <a:ext cx="907470" cy="1044843"/>
                </a:xfrm>
                <a:custGeom>
                  <a:avLst/>
                  <a:gdLst>
                    <a:gd name="connsiteX0" fmla="*/ 0 w 1201088"/>
                    <a:gd name="connsiteY0" fmla="*/ 575394 h 1150788"/>
                    <a:gd name="connsiteX1" fmla="*/ 600544 w 1201088"/>
                    <a:gd name="connsiteY1" fmla="*/ 0 h 1150788"/>
                    <a:gd name="connsiteX2" fmla="*/ 1201088 w 1201088"/>
                    <a:gd name="connsiteY2" fmla="*/ 575394 h 1150788"/>
                    <a:gd name="connsiteX3" fmla="*/ 600544 w 1201088"/>
                    <a:gd name="connsiteY3" fmla="*/ 1150788 h 1150788"/>
                    <a:gd name="connsiteX4" fmla="*/ 0 w 1201088"/>
                    <a:gd name="connsiteY4" fmla="*/ 575394 h 1150788"/>
                    <a:gd name="connsiteX0" fmla="*/ 0 w 1201088"/>
                    <a:gd name="connsiteY0" fmla="*/ 575394 h 1150788"/>
                    <a:gd name="connsiteX1" fmla="*/ 600544 w 1201088"/>
                    <a:gd name="connsiteY1" fmla="*/ 0 h 1150788"/>
                    <a:gd name="connsiteX2" fmla="*/ 1201088 w 1201088"/>
                    <a:gd name="connsiteY2" fmla="*/ 575394 h 1150788"/>
                    <a:gd name="connsiteX3" fmla="*/ 600544 w 1201088"/>
                    <a:gd name="connsiteY3" fmla="*/ 1150788 h 1150788"/>
                    <a:gd name="connsiteX4" fmla="*/ 0 w 1201088"/>
                    <a:gd name="connsiteY4" fmla="*/ 575394 h 1150788"/>
                    <a:gd name="connsiteX0" fmla="*/ 0 w 1201088"/>
                    <a:gd name="connsiteY0" fmla="*/ 575394 h 1150788"/>
                    <a:gd name="connsiteX1" fmla="*/ 600544 w 1201088"/>
                    <a:gd name="connsiteY1" fmla="*/ 0 h 1150788"/>
                    <a:gd name="connsiteX2" fmla="*/ 1201088 w 1201088"/>
                    <a:gd name="connsiteY2" fmla="*/ 575394 h 1150788"/>
                    <a:gd name="connsiteX3" fmla="*/ 600544 w 1201088"/>
                    <a:gd name="connsiteY3" fmla="*/ 1150788 h 1150788"/>
                    <a:gd name="connsiteX4" fmla="*/ 0 w 1201088"/>
                    <a:gd name="connsiteY4" fmla="*/ 575394 h 1150788"/>
                    <a:gd name="connsiteX0" fmla="*/ 0 w 1201088"/>
                    <a:gd name="connsiteY0" fmla="*/ 575394 h 1150788"/>
                    <a:gd name="connsiteX1" fmla="*/ 600544 w 1201088"/>
                    <a:gd name="connsiteY1" fmla="*/ 0 h 1150788"/>
                    <a:gd name="connsiteX2" fmla="*/ 1201088 w 1201088"/>
                    <a:gd name="connsiteY2" fmla="*/ 575394 h 1150788"/>
                    <a:gd name="connsiteX3" fmla="*/ 600544 w 1201088"/>
                    <a:gd name="connsiteY3" fmla="*/ 1150788 h 1150788"/>
                    <a:gd name="connsiteX4" fmla="*/ 0 w 1201088"/>
                    <a:gd name="connsiteY4" fmla="*/ 575394 h 1150788"/>
                    <a:gd name="connsiteX0" fmla="*/ 24311 w 1225399"/>
                    <a:gd name="connsiteY0" fmla="*/ 575394 h 1150788"/>
                    <a:gd name="connsiteX1" fmla="*/ 624855 w 1225399"/>
                    <a:gd name="connsiteY1" fmla="*/ 0 h 1150788"/>
                    <a:gd name="connsiteX2" fmla="*/ 1225399 w 1225399"/>
                    <a:gd name="connsiteY2" fmla="*/ 575394 h 1150788"/>
                    <a:gd name="connsiteX3" fmla="*/ 624855 w 1225399"/>
                    <a:gd name="connsiteY3" fmla="*/ 1150788 h 1150788"/>
                    <a:gd name="connsiteX4" fmla="*/ 24311 w 1225399"/>
                    <a:gd name="connsiteY4" fmla="*/ 575394 h 1150788"/>
                    <a:gd name="connsiteX0" fmla="*/ 24311 w 1231486"/>
                    <a:gd name="connsiteY0" fmla="*/ 575394 h 1150788"/>
                    <a:gd name="connsiteX1" fmla="*/ 624855 w 1231486"/>
                    <a:gd name="connsiteY1" fmla="*/ 0 h 1150788"/>
                    <a:gd name="connsiteX2" fmla="*/ 1225399 w 1231486"/>
                    <a:gd name="connsiteY2" fmla="*/ 575394 h 1150788"/>
                    <a:gd name="connsiteX3" fmla="*/ 624855 w 1231486"/>
                    <a:gd name="connsiteY3" fmla="*/ 1150788 h 1150788"/>
                    <a:gd name="connsiteX4" fmla="*/ 24311 w 1231486"/>
                    <a:gd name="connsiteY4" fmla="*/ 575394 h 1150788"/>
                    <a:gd name="connsiteX0" fmla="*/ 19427 w 1210754"/>
                    <a:gd name="connsiteY0" fmla="*/ 575394 h 1150788"/>
                    <a:gd name="connsiteX1" fmla="*/ 619971 w 1210754"/>
                    <a:gd name="connsiteY1" fmla="*/ 0 h 1150788"/>
                    <a:gd name="connsiteX2" fmla="*/ 1206107 w 1210754"/>
                    <a:gd name="connsiteY2" fmla="*/ 575395 h 1150788"/>
                    <a:gd name="connsiteX3" fmla="*/ 619971 w 1210754"/>
                    <a:gd name="connsiteY3" fmla="*/ 1150788 h 1150788"/>
                    <a:gd name="connsiteX4" fmla="*/ 19427 w 1210754"/>
                    <a:gd name="connsiteY4" fmla="*/ 575394 h 1150788"/>
                    <a:gd name="connsiteX0" fmla="*/ 19427 w 1210753"/>
                    <a:gd name="connsiteY0" fmla="*/ 575394 h 1150788"/>
                    <a:gd name="connsiteX1" fmla="*/ 619971 w 1210753"/>
                    <a:gd name="connsiteY1" fmla="*/ 0 h 1150788"/>
                    <a:gd name="connsiteX2" fmla="*/ 1206107 w 1210753"/>
                    <a:gd name="connsiteY2" fmla="*/ 575395 h 1150788"/>
                    <a:gd name="connsiteX3" fmla="*/ 619971 w 1210753"/>
                    <a:gd name="connsiteY3" fmla="*/ 1150788 h 1150788"/>
                    <a:gd name="connsiteX4" fmla="*/ 19427 w 1210753"/>
                    <a:gd name="connsiteY4" fmla="*/ 575394 h 1150788"/>
                    <a:gd name="connsiteX0" fmla="*/ 26565 w 1014825"/>
                    <a:gd name="connsiteY0" fmla="*/ 626316 h 1151190"/>
                    <a:gd name="connsiteX1" fmla="*/ 424339 w 1014825"/>
                    <a:gd name="connsiteY1" fmla="*/ 215 h 1151190"/>
                    <a:gd name="connsiteX2" fmla="*/ 1010475 w 1014825"/>
                    <a:gd name="connsiteY2" fmla="*/ 575610 h 1151190"/>
                    <a:gd name="connsiteX3" fmla="*/ 424339 w 1014825"/>
                    <a:gd name="connsiteY3" fmla="*/ 1151003 h 1151190"/>
                    <a:gd name="connsiteX4" fmla="*/ 26565 w 1014825"/>
                    <a:gd name="connsiteY4" fmla="*/ 626316 h 1151190"/>
                    <a:gd name="connsiteX0" fmla="*/ 25520 w 894029"/>
                    <a:gd name="connsiteY0" fmla="*/ 626360 h 1151267"/>
                    <a:gd name="connsiteX1" fmla="*/ 423294 w 894029"/>
                    <a:gd name="connsiteY1" fmla="*/ 259 h 1151267"/>
                    <a:gd name="connsiteX2" fmla="*/ 888631 w 894029"/>
                    <a:gd name="connsiteY2" fmla="*/ 571045 h 1151267"/>
                    <a:gd name="connsiteX3" fmla="*/ 423294 w 894029"/>
                    <a:gd name="connsiteY3" fmla="*/ 1151047 h 1151267"/>
                    <a:gd name="connsiteX4" fmla="*/ 25520 w 894029"/>
                    <a:gd name="connsiteY4" fmla="*/ 626360 h 1151267"/>
                    <a:gd name="connsiteX0" fmla="*/ 25520 w 894030"/>
                    <a:gd name="connsiteY0" fmla="*/ 626360 h 1151698"/>
                    <a:gd name="connsiteX1" fmla="*/ 423294 w 894030"/>
                    <a:gd name="connsiteY1" fmla="*/ 259 h 1151698"/>
                    <a:gd name="connsiteX2" fmla="*/ 888631 w 894030"/>
                    <a:gd name="connsiteY2" fmla="*/ 571045 h 1151698"/>
                    <a:gd name="connsiteX3" fmla="*/ 423294 w 894030"/>
                    <a:gd name="connsiteY3" fmla="*/ 1151047 h 1151698"/>
                    <a:gd name="connsiteX4" fmla="*/ 25520 w 894030"/>
                    <a:gd name="connsiteY4" fmla="*/ 626360 h 1151698"/>
                    <a:gd name="connsiteX0" fmla="*/ 25520 w 894030"/>
                    <a:gd name="connsiteY0" fmla="*/ 626360 h 1151061"/>
                    <a:gd name="connsiteX1" fmla="*/ 423294 w 894030"/>
                    <a:gd name="connsiteY1" fmla="*/ 259 h 1151061"/>
                    <a:gd name="connsiteX2" fmla="*/ 888631 w 894030"/>
                    <a:gd name="connsiteY2" fmla="*/ 571045 h 1151061"/>
                    <a:gd name="connsiteX3" fmla="*/ 423294 w 894030"/>
                    <a:gd name="connsiteY3" fmla="*/ 1151047 h 1151061"/>
                    <a:gd name="connsiteX4" fmla="*/ 25520 w 894030"/>
                    <a:gd name="connsiteY4" fmla="*/ 626360 h 1151061"/>
                    <a:gd name="connsiteX0" fmla="*/ 25520 w 894030"/>
                    <a:gd name="connsiteY0" fmla="*/ 626360 h 1152094"/>
                    <a:gd name="connsiteX1" fmla="*/ 423294 w 894030"/>
                    <a:gd name="connsiteY1" fmla="*/ 259 h 1152094"/>
                    <a:gd name="connsiteX2" fmla="*/ 888631 w 894030"/>
                    <a:gd name="connsiteY2" fmla="*/ 571045 h 1152094"/>
                    <a:gd name="connsiteX3" fmla="*/ 423294 w 894030"/>
                    <a:gd name="connsiteY3" fmla="*/ 1151047 h 1152094"/>
                    <a:gd name="connsiteX4" fmla="*/ 25520 w 894030"/>
                    <a:gd name="connsiteY4" fmla="*/ 626360 h 1152094"/>
                    <a:gd name="connsiteX0" fmla="*/ 3470 w 871980"/>
                    <a:gd name="connsiteY0" fmla="*/ 626360 h 1152273"/>
                    <a:gd name="connsiteX1" fmla="*/ 401244 w 871980"/>
                    <a:gd name="connsiteY1" fmla="*/ 259 h 1152273"/>
                    <a:gd name="connsiteX2" fmla="*/ 866581 w 871980"/>
                    <a:gd name="connsiteY2" fmla="*/ 571045 h 1152273"/>
                    <a:gd name="connsiteX3" fmla="*/ 401244 w 871980"/>
                    <a:gd name="connsiteY3" fmla="*/ 1151047 h 1152273"/>
                    <a:gd name="connsiteX4" fmla="*/ 3470 w 871980"/>
                    <a:gd name="connsiteY4" fmla="*/ 626360 h 1152273"/>
                    <a:gd name="connsiteX0" fmla="*/ 3470 w 871980"/>
                    <a:gd name="connsiteY0" fmla="*/ 626360 h 1152273"/>
                    <a:gd name="connsiteX1" fmla="*/ 401244 w 871980"/>
                    <a:gd name="connsiteY1" fmla="*/ 259 h 1152273"/>
                    <a:gd name="connsiteX2" fmla="*/ 866581 w 871980"/>
                    <a:gd name="connsiteY2" fmla="*/ 571045 h 1152273"/>
                    <a:gd name="connsiteX3" fmla="*/ 401244 w 871980"/>
                    <a:gd name="connsiteY3" fmla="*/ 1151047 h 1152273"/>
                    <a:gd name="connsiteX4" fmla="*/ 3470 w 871980"/>
                    <a:gd name="connsiteY4" fmla="*/ 626360 h 1152273"/>
                    <a:gd name="connsiteX0" fmla="*/ 3470 w 871980"/>
                    <a:gd name="connsiteY0" fmla="*/ 626360 h 1151138"/>
                    <a:gd name="connsiteX1" fmla="*/ 401244 w 871980"/>
                    <a:gd name="connsiteY1" fmla="*/ 259 h 1151138"/>
                    <a:gd name="connsiteX2" fmla="*/ 866581 w 871980"/>
                    <a:gd name="connsiteY2" fmla="*/ 571045 h 1151138"/>
                    <a:gd name="connsiteX3" fmla="*/ 401244 w 871980"/>
                    <a:gd name="connsiteY3" fmla="*/ 1151047 h 1151138"/>
                    <a:gd name="connsiteX4" fmla="*/ 3470 w 871980"/>
                    <a:gd name="connsiteY4" fmla="*/ 626360 h 1151138"/>
                    <a:gd name="connsiteX0" fmla="*/ 12638 w 881148"/>
                    <a:gd name="connsiteY0" fmla="*/ 626360 h 1151138"/>
                    <a:gd name="connsiteX1" fmla="*/ 410412 w 881148"/>
                    <a:gd name="connsiteY1" fmla="*/ 259 h 1151138"/>
                    <a:gd name="connsiteX2" fmla="*/ 875749 w 881148"/>
                    <a:gd name="connsiteY2" fmla="*/ 571045 h 1151138"/>
                    <a:gd name="connsiteX3" fmla="*/ 410412 w 881148"/>
                    <a:gd name="connsiteY3" fmla="*/ 1151047 h 1151138"/>
                    <a:gd name="connsiteX4" fmla="*/ 12638 w 881148"/>
                    <a:gd name="connsiteY4" fmla="*/ 626360 h 1151138"/>
                    <a:gd name="connsiteX0" fmla="*/ 12638 w 900913"/>
                    <a:gd name="connsiteY0" fmla="*/ 626715 h 1151493"/>
                    <a:gd name="connsiteX1" fmla="*/ 410412 w 900913"/>
                    <a:gd name="connsiteY1" fmla="*/ 614 h 1151493"/>
                    <a:gd name="connsiteX2" fmla="*/ 875749 w 900913"/>
                    <a:gd name="connsiteY2" fmla="*/ 571400 h 1151493"/>
                    <a:gd name="connsiteX3" fmla="*/ 410412 w 900913"/>
                    <a:gd name="connsiteY3" fmla="*/ 1151402 h 1151493"/>
                    <a:gd name="connsiteX4" fmla="*/ 12638 w 900913"/>
                    <a:gd name="connsiteY4" fmla="*/ 626715 h 1151493"/>
                    <a:gd name="connsiteX0" fmla="*/ 12638 w 900913"/>
                    <a:gd name="connsiteY0" fmla="*/ 626715 h 1151716"/>
                    <a:gd name="connsiteX1" fmla="*/ 410412 w 900913"/>
                    <a:gd name="connsiteY1" fmla="*/ 614 h 1151716"/>
                    <a:gd name="connsiteX2" fmla="*/ 875749 w 900913"/>
                    <a:gd name="connsiteY2" fmla="*/ 571400 h 1151716"/>
                    <a:gd name="connsiteX3" fmla="*/ 410412 w 900913"/>
                    <a:gd name="connsiteY3" fmla="*/ 1151402 h 1151716"/>
                    <a:gd name="connsiteX4" fmla="*/ 12638 w 900913"/>
                    <a:gd name="connsiteY4" fmla="*/ 626715 h 115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0913" h="1151716">
                      <a:moveTo>
                        <a:pt x="12638" y="626715"/>
                      </a:moveTo>
                      <a:cubicBezTo>
                        <a:pt x="-69062" y="174218"/>
                        <a:pt x="266560" y="9833"/>
                        <a:pt x="410412" y="614"/>
                      </a:cubicBezTo>
                      <a:cubicBezTo>
                        <a:pt x="554264" y="-8605"/>
                        <a:pt x="1012464" y="81481"/>
                        <a:pt x="875749" y="571400"/>
                      </a:cubicBezTo>
                      <a:cubicBezTo>
                        <a:pt x="741786" y="1039732"/>
                        <a:pt x="460580" y="1158745"/>
                        <a:pt x="410412" y="1151402"/>
                      </a:cubicBezTo>
                      <a:cubicBezTo>
                        <a:pt x="360244" y="1144059"/>
                        <a:pt x="94338" y="1079212"/>
                        <a:pt x="12638" y="626715"/>
                      </a:cubicBezTo>
                      <a:close/>
                    </a:path>
                  </a:pathLst>
                </a:custGeom>
                <a:solidFill>
                  <a:srgbClr val="D6A968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88900" dir="5400000" sx="93000" sy="93000" algn="t" rotWithShape="0">
                    <a:sysClr val="windowText" lastClr="000000">
                      <a:alpha val="26000"/>
                    </a:sys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D0956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DB81CC12-927E-4EF3-9E76-900ED695C710}"/>
                    </a:ext>
                  </a:extLst>
                </p:cNvPr>
                <p:cNvGrpSpPr/>
                <p:nvPr/>
              </p:nvGrpSpPr>
              <p:grpSpPr>
                <a:xfrm rot="19720146">
                  <a:off x="6676620" y="1008813"/>
                  <a:ext cx="306624" cy="197602"/>
                  <a:chOff x="5136060" y="1710152"/>
                  <a:chExt cx="538831" cy="347248"/>
                </a:xfrm>
              </p:grpSpPr>
              <p:sp>
                <p:nvSpPr>
                  <p:cNvPr id="154" name="Oval 5">
                    <a:extLst>
                      <a:ext uri="{FF2B5EF4-FFF2-40B4-BE49-F238E27FC236}">
                        <a16:creationId xmlns:a16="http://schemas.microsoft.com/office/drawing/2014/main" id="{B84CCC7A-A7E1-43E7-A396-640B63E80FA6}"/>
                      </a:ext>
                    </a:extLst>
                  </p:cNvPr>
                  <p:cNvSpPr/>
                  <p:nvPr/>
                </p:nvSpPr>
                <p:spPr>
                  <a:xfrm rot="2030036">
                    <a:off x="5212220" y="1740746"/>
                    <a:ext cx="462671" cy="202569"/>
                  </a:xfrm>
                  <a:custGeom>
                    <a:avLst/>
                    <a:gdLst>
                      <a:gd name="connsiteX0" fmla="*/ 0 w 439851"/>
                      <a:gd name="connsiteY0" fmla="*/ 114714 h 229427"/>
                      <a:gd name="connsiteX1" fmla="*/ 219926 w 439851"/>
                      <a:gd name="connsiteY1" fmla="*/ 0 h 229427"/>
                      <a:gd name="connsiteX2" fmla="*/ 439852 w 439851"/>
                      <a:gd name="connsiteY2" fmla="*/ 114714 h 229427"/>
                      <a:gd name="connsiteX3" fmla="*/ 219926 w 439851"/>
                      <a:gd name="connsiteY3" fmla="*/ 229428 h 229427"/>
                      <a:gd name="connsiteX4" fmla="*/ 0 w 439851"/>
                      <a:gd name="connsiteY4" fmla="*/ 114714 h 229427"/>
                      <a:gd name="connsiteX0" fmla="*/ 0 w 448163"/>
                      <a:gd name="connsiteY0" fmla="*/ 157404 h 231515"/>
                      <a:gd name="connsiteX1" fmla="*/ 228237 w 448163"/>
                      <a:gd name="connsiteY1" fmla="*/ 574 h 231515"/>
                      <a:gd name="connsiteX2" fmla="*/ 448163 w 448163"/>
                      <a:gd name="connsiteY2" fmla="*/ 115288 h 231515"/>
                      <a:gd name="connsiteX3" fmla="*/ 228237 w 448163"/>
                      <a:gd name="connsiteY3" fmla="*/ 230002 h 231515"/>
                      <a:gd name="connsiteX4" fmla="*/ 0 w 448163"/>
                      <a:gd name="connsiteY4" fmla="*/ 157404 h 231515"/>
                      <a:gd name="connsiteX0" fmla="*/ 55 w 448218"/>
                      <a:gd name="connsiteY0" fmla="*/ 157404 h 234481"/>
                      <a:gd name="connsiteX1" fmla="*/ 228292 w 448218"/>
                      <a:gd name="connsiteY1" fmla="*/ 574 h 234481"/>
                      <a:gd name="connsiteX2" fmla="*/ 448218 w 448218"/>
                      <a:gd name="connsiteY2" fmla="*/ 115288 h 234481"/>
                      <a:gd name="connsiteX3" fmla="*/ 228292 w 448218"/>
                      <a:gd name="connsiteY3" fmla="*/ 230002 h 234481"/>
                      <a:gd name="connsiteX4" fmla="*/ 55 w 448218"/>
                      <a:gd name="connsiteY4" fmla="*/ 157404 h 234481"/>
                      <a:gd name="connsiteX0" fmla="*/ 55 w 448218"/>
                      <a:gd name="connsiteY0" fmla="*/ 157419 h 234496"/>
                      <a:gd name="connsiteX1" fmla="*/ 228292 w 448218"/>
                      <a:gd name="connsiteY1" fmla="*/ 589 h 234496"/>
                      <a:gd name="connsiteX2" fmla="*/ 448218 w 448218"/>
                      <a:gd name="connsiteY2" fmla="*/ 115303 h 234496"/>
                      <a:gd name="connsiteX3" fmla="*/ 228292 w 448218"/>
                      <a:gd name="connsiteY3" fmla="*/ 230017 h 234496"/>
                      <a:gd name="connsiteX4" fmla="*/ 55 w 448218"/>
                      <a:gd name="connsiteY4" fmla="*/ 157419 h 234496"/>
                      <a:gd name="connsiteX0" fmla="*/ 28 w 448191"/>
                      <a:gd name="connsiteY0" fmla="*/ 157179 h 198561"/>
                      <a:gd name="connsiteX1" fmla="*/ 228265 w 448191"/>
                      <a:gd name="connsiteY1" fmla="*/ 349 h 198561"/>
                      <a:gd name="connsiteX2" fmla="*/ 448191 w 448191"/>
                      <a:gd name="connsiteY2" fmla="*/ 115063 h 198561"/>
                      <a:gd name="connsiteX3" fmla="*/ 214580 w 448191"/>
                      <a:gd name="connsiteY3" fmla="*/ 196784 h 198561"/>
                      <a:gd name="connsiteX4" fmla="*/ 28 w 448191"/>
                      <a:gd name="connsiteY4" fmla="*/ 157179 h 198561"/>
                      <a:gd name="connsiteX0" fmla="*/ 28 w 448191"/>
                      <a:gd name="connsiteY0" fmla="*/ 161346 h 202728"/>
                      <a:gd name="connsiteX1" fmla="*/ 228265 w 448191"/>
                      <a:gd name="connsiteY1" fmla="*/ 4516 h 202728"/>
                      <a:gd name="connsiteX2" fmla="*/ 448191 w 448191"/>
                      <a:gd name="connsiteY2" fmla="*/ 119230 h 202728"/>
                      <a:gd name="connsiteX3" fmla="*/ 214580 w 448191"/>
                      <a:gd name="connsiteY3" fmla="*/ 200951 h 202728"/>
                      <a:gd name="connsiteX4" fmla="*/ 28 w 448191"/>
                      <a:gd name="connsiteY4" fmla="*/ 161346 h 202728"/>
                      <a:gd name="connsiteX0" fmla="*/ 14 w 448177"/>
                      <a:gd name="connsiteY0" fmla="*/ 161891 h 206141"/>
                      <a:gd name="connsiteX1" fmla="*/ 228251 w 448177"/>
                      <a:gd name="connsiteY1" fmla="*/ 5061 h 206141"/>
                      <a:gd name="connsiteX2" fmla="*/ 448177 w 448177"/>
                      <a:gd name="connsiteY2" fmla="*/ 119775 h 206141"/>
                      <a:gd name="connsiteX3" fmla="*/ 214566 w 448177"/>
                      <a:gd name="connsiteY3" fmla="*/ 201496 h 206141"/>
                      <a:gd name="connsiteX4" fmla="*/ 14 w 448177"/>
                      <a:gd name="connsiteY4" fmla="*/ 161891 h 206141"/>
                      <a:gd name="connsiteX0" fmla="*/ 14 w 448177"/>
                      <a:gd name="connsiteY0" fmla="*/ 161891 h 206141"/>
                      <a:gd name="connsiteX1" fmla="*/ 228251 w 448177"/>
                      <a:gd name="connsiteY1" fmla="*/ 5061 h 206141"/>
                      <a:gd name="connsiteX2" fmla="*/ 448177 w 448177"/>
                      <a:gd name="connsiteY2" fmla="*/ 119775 h 206141"/>
                      <a:gd name="connsiteX3" fmla="*/ 214566 w 448177"/>
                      <a:gd name="connsiteY3" fmla="*/ 201496 h 206141"/>
                      <a:gd name="connsiteX4" fmla="*/ 14 w 448177"/>
                      <a:gd name="connsiteY4" fmla="*/ 161891 h 206141"/>
                      <a:gd name="connsiteX0" fmla="*/ 14 w 448177"/>
                      <a:gd name="connsiteY0" fmla="*/ 159270 h 203520"/>
                      <a:gd name="connsiteX1" fmla="*/ 228251 w 448177"/>
                      <a:gd name="connsiteY1" fmla="*/ 2440 h 203520"/>
                      <a:gd name="connsiteX2" fmla="*/ 448177 w 448177"/>
                      <a:gd name="connsiteY2" fmla="*/ 117154 h 203520"/>
                      <a:gd name="connsiteX3" fmla="*/ 214566 w 448177"/>
                      <a:gd name="connsiteY3" fmla="*/ 198875 h 203520"/>
                      <a:gd name="connsiteX4" fmla="*/ 14 w 448177"/>
                      <a:gd name="connsiteY4" fmla="*/ 159270 h 203520"/>
                      <a:gd name="connsiteX0" fmla="*/ 12 w 452574"/>
                      <a:gd name="connsiteY0" fmla="*/ 159265 h 202328"/>
                      <a:gd name="connsiteX1" fmla="*/ 232648 w 452574"/>
                      <a:gd name="connsiteY1" fmla="*/ 610 h 202328"/>
                      <a:gd name="connsiteX2" fmla="*/ 452574 w 452574"/>
                      <a:gd name="connsiteY2" fmla="*/ 115324 h 202328"/>
                      <a:gd name="connsiteX3" fmla="*/ 218963 w 452574"/>
                      <a:gd name="connsiteY3" fmla="*/ 197045 h 202328"/>
                      <a:gd name="connsiteX4" fmla="*/ 12 w 452574"/>
                      <a:gd name="connsiteY4" fmla="*/ 159265 h 202328"/>
                      <a:gd name="connsiteX0" fmla="*/ 12 w 452574"/>
                      <a:gd name="connsiteY0" fmla="*/ 160027 h 203090"/>
                      <a:gd name="connsiteX1" fmla="*/ 232648 w 452574"/>
                      <a:gd name="connsiteY1" fmla="*/ 1372 h 203090"/>
                      <a:gd name="connsiteX2" fmla="*/ 452574 w 452574"/>
                      <a:gd name="connsiteY2" fmla="*/ 116086 h 203090"/>
                      <a:gd name="connsiteX3" fmla="*/ 218963 w 452574"/>
                      <a:gd name="connsiteY3" fmla="*/ 197807 h 203090"/>
                      <a:gd name="connsiteX4" fmla="*/ 12 w 452574"/>
                      <a:gd name="connsiteY4" fmla="*/ 160027 h 203090"/>
                      <a:gd name="connsiteX0" fmla="*/ 13 w 471137"/>
                      <a:gd name="connsiteY0" fmla="*/ 158720 h 199740"/>
                      <a:gd name="connsiteX1" fmla="*/ 232649 w 471137"/>
                      <a:gd name="connsiteY1" fmla="*/ 65 h 199740"/>
                      <a:gd name="connsiteX2" fmla="*/ 471137 w 471137"/>
                      <a:gd name="connsiteY2" fmla="*/ 142471 h 199740"/>
                      <a:gd name="connsiteX3" fmla="*/ 218964 w 471137"/>
                      <a:gd name="connsiteY3" fmla="*/ 196500 h 199740"/>
                      <a:gd name="connsiteX4" fmla="*/ 13 w 471137"/>
                      <a:gd name="connsiteY4" fmla="*/ 158720 h 199740"/>
                      <a:gd name="connsiteX0" fmla="*/ 10235 w 481359"/>
                      <a:gd name="connsiteY0" fmla="*/ 158720 h 198938"/>
                      <a:gd name="connsiteX1" fmla="*/ 242871 w 481359"/>
                      <a:gd name="connsiteY1" fmla="*/ 65 h 198938"/>
                      <a:gd name="connsiteX2" fmla="*/ 481359 w 481359"/>
                      <a:gd name="connsiteY2" fmla="*/ 142471 h 198938"/>
                      <a:gd name="connsiteX3" fmla="*/ 229186 w 481359"/>
                      <a:gd name="connsiteY3" fmla="*/ 196500 h 198938"/>
                      <a:gd name="connsiteX4" fmla="*/ 10235 w 481359"/>
                      <a:gd name="connsiteY4" fmla="*/ 158720 h 198938"/>
                      <a:gd name="connsiteX0" fmla="*/ 10644 w 469856"/>
                      <a:gd name="connsiteY0" fmla="*/ 168024 h 202759"/>
                      <a:gd name="connsiteX1" fmla="*/ 231368 w 469856"/>
                      <a:gd name="connsiteY1" fmla="*/ 153 h 202759"/>
                      <a:gd name="connsiteX2" fmla="*/ 469856 w 469856"/>
                      <a:gd name="connsiteY2" fmla="*/ 142559 h 202759"/>
                      <a:gd name="connsiteX3" fmla="*/ 217683 w 469856"/>
                      <a:gd name="connsiteY3" fmla="*/ 196588 h 202759"/>
                      <a:gd name="connsiteX4" fmla="*/ 10644 w 469856"/>
                      <a:gd name="connsiteY4" fmla="*/ 168024 h 202759"/>
                      <a:gd name="connsiteX0" fmla="*/ 3459 w 462671"/>
                      <a:gd name="connsiteY0" fmla="*/ 168024 h 202569"/>
                      <a:gd name="connsiteX1" fmla="*/ 224183 w 462671"/>
                      <a:gd name="connsiteY1" fmla="*/ 153 h 202569"/>
                      <a:gd name="connsiteX2" fmla="*/ 462671 w 462671"/>
                      <a:gd name="connsiteY2" fmla="*/ 142559 h 202569"/>
                      <a:gd name="connsiteX3" fmla="*/ 210498 w 462671"/>
                      <a:gd name="connsiteY3" fmla="*/ 196588 h 202569"/>
                      <a:gd name="connsiteX4" fmla="*/ 3459 w 462671"/>
                      <a:gd name="connsiteY4" fmla="*/ 168024 h 202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2671" h="202569">
                        <a:moveTo>
                          <a:pt x="3459" y="168024"/>
                        </a:moveTo>
                        <a:cubicBezTo>
                          <a:pt x="-26650" y="118993"/>
                          <a:pt x="147648" y="4397"/>
                          <a:pt x="224183" y="153"/>
                        </a:cubicBezTo>
                        <a:cubicBezTo>
                          <a:pt x="300718" y="-4091"/>
                          <a:pt x="403871" y="80391"/>
                          <a:pt x="462671" y="142559"/>
                        </a:cubicBezTo>
                        <a:cubicBezTo>
                          <a:pt x="462671" y="205914"/>
                          <a:pt x="287033" y="192344"/>
                          <a:pt x="210498" y="196588"/>
                        </a:cubicBezTo>
                        <a:cubicBezTo>
                          <a:pt x="133963" y="200832"/>
                          <a:pt x="33568" y="217055"/>
                          <a:pt x="3459" y="168024"/>
                        </a:cubicBezTo>
                        <a:close/>
                      </a:path>
                    </a:pathLst>
                  </a:custGeom>
                  <a:solidFill>
                    <a:sysClr val="windowText" lastClr="0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5" name="Group 154">
                    <a:extLst>
                      <a:ext uri="{FF2B5EF4-FFF2-40B4-BE49-F238E27FC236}">
                        <a16:creationId xmlns:a16="http://schemas.microsoft.com/office/drawing/2014/main" id="{6252CEE9-0F0D-4510-973F-ABE3DC954CF9}"/>
                      </a:ext>
                    </a:extLst>
                  </p:cNvPr>
                  <p:cNvGrpSpPr/>
                  <p:nvPr/>
                </p:nvGrpSpPr>
                <p:grpSpPr>
                  <a:xfrm rot="20545732">
                    <a:off x="5242936" y="1710152"/>
                    <a:ext cx="85726" cy="45719"/>
                    <a:chOff x="5293988" y="1700325"/>
                    <a:chExt cx="85726" cy="42639"/>
                  </a:xfrm>
                </p:grpSpPr>
                <p:cxnSp>
                  <p:nvCxnSpPr>
                    <p:cNvPr id="161" name="Straight Connector 160">
                      <a:extLst>
                        <a:ext uri="{FF2B5EF4-FFF2-40B4-BE49-F238E27FC236}">
                          <a16:creationId xmlns:a16="http://schemas.microsoft.com/office/drawing/2014/main" id="{0114E776-6774-4405-A571-9B217CDF345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293988" y="1700325"/>
                      <a:ext cx="0" cy="42639"/>
                    </a:xfrm>
                    <a:prstGeom prst="line">
                      <a:avLst/>
                    </a:prstGeom>
                    <a:noFill/>
                    <a:ln w="31750" cap="sq" cmpd="dbl" algn="ctr">
                      <a:solidFill>
                        <a:sysClr val="windowText" lastClr="000000"/>
                      </a:solidFill>
                      <a:prstDash val="dashDot"/>
                      <a:round/>
                      <a:headEnd type="none" w="med" len="sm"/>
                      <a:tailEnd type="none"/>
                    </a:ln>
                    <a:effectLst/>
                  </p:spPr>
                </p:cxnSp>
                <p:cxnSp>
                  <p:nvCxnSpPr>
                    <p:cNvPr id="162" name="Straight Connector 161">
                      <a:extLst>
                        <a:ext uri="{FF2B5EF4-FFF2-40B4-BE49-F238E27FC236}">
                          <a16:creationId xmlns:a16="http://schemas.microsoft.com/office/drawing/2014/main" id="{B0437B07-A599-46FA-BEC0-84E6454DC5B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336850" y="1700325"/>
                      <a:ext cx="0" cy="42639"/>
                    </a:xfrm>
                    <a:prstGeom prst="line">
                      <a:avLst/>
                    </a:prstGeom>
                    <a:noFill/>
                    <a:ln w="31750" cap="sq" cmpd="dbl" algn="ctr">
                      <a:solidFill>
                        <a:sysClr val="windowText" lastClr="000000"/>
                      </a:solidFill>
                      <a:prstDash val="dashDot"/>
                      <a:round/>
                      <a:headEnd type="none" w="med" len="sm"/>
                      <a:tailEnd type="none"/>
                    </a:ln>
                    <a:effectLst/>
                  </p:spPr>
                </p:cxnSp>
                <p:cxnSp>
                  <p:nvCxnSpPr>
                    <p:cNvPr id="163" name="Straight Connector 162">
                      <a:extLst>
                        <a:ext uri="{FF2B5EF4-FFF2-40B4-BE49-F238E27FC236}">
                          <a16:creationId xmlns:a16="http://schemas.microsoft.com/office/drawing/2014/main" id="{C248D961-5702-4ABB-8DC4-43E4A133CA5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379714" y="1700325"/>
                      <a:ext cx="0" cy="42639"/>
                    </a:xfrm>
                    <a:prstGeom prst="line">
                      <a:avLst/>
                    </a:prstGeom>
                    <a:noFill/>
                    <a:ln w="31750" cap="sq" cmpd="dbl" algn="ctr">
                      <a:solidFill>
                        <a:sysClr val="windowText" lastClr="000000"/>
                      </a:solidFill>
                      <a:prstDash val="dashDot"/>
                      <a:round/>
                      <a:headEnd type="none" w="med" len="sm"/>
                      <a:tailEnd type="none"/>
                    </a:ln>
                    <a:effectLst/>
                  </p:spPr>
                </p:cxnSp>
              </p:grpSp>
              <p:sp>
                <p:nvSpPr>
                  <p:cNvPr id="156" name="Oval 4">
                    <a:extLst>
                      <a:ext uri="{FF2B5EF4-FFF2-40B4-BE49-F238E27FC236}">
                        <a16:creationId xmlns:a16="http://schemas.microsoft.com/office/drawing/2014/main" id="{D03744CF-8B42-498A-8250-D9CB19ED0355}"/>
                      </a:ext>
                    </a:extLst>
                  </p:cNvPr>
                  <p:cNvSpPr/>
                  <p:nvPr/>
                </p:nvSpPr>
                <p:spPr>
                  <a:xfrm rot="1828035">
                    <a:off x="5136060" y="1750656"/>
                    <a:ext cx="501631" cy="293111"/>
                  </a:xfrm>
                  <a:custGeom>
                    <a:avLst/>
                    <a:gdLst>
                      <a:gd name="connsiteX0" fmla="*/ 0 w 455151"/>
                      <a:gd name="connsiteY0" fmla="*/ 184391 h 368782"/>
                      <a:gd name="connsiteX1" fmla="*/ 227576 w 455151"/>
                      <a:gd name="connsiteY1" fmla="*/ 0 h 368782"/>
                      <a:gd name="connsiteX2" fmla="*/ 455152 w 455151"/>
                      <a:gd name="connsiteY2" fmla="*/ 184391 h 368782"/>
                      <a:gd name="connsiteX3" fmla="*/ 227576 w 455151"/>
                      <a:gd name="connsiteY3" fmla="*/ 368782 h 368782"/>
                      <a:gd name="connsiteX4" fmla="*/ 0 w 455151"/>
                      <a:gd name="connsiteY4" fmla="*/ 184391 h 368782"/>
                      <a:gd name="connsiteX0" fmla="*/ 0 w 455152"/>
                      <a:gd name="connsiteY0" fmla="*/ 184391 h 368782"/>
                      <a:gd name="connsiteX1" fmla="*/ 227576 w 455152"/>
                      <a:gd name="connsiteY1" fmla="*/ 0 h 368782"/>
                      <a:gd name="connsiteX2" fmla="*/ 455152 w 455152"/>
                      <a:gd name="connsiteY2" fmla="*/ 184391 h 368782"/>
                      <a:gd name="connsiteX3" fmla="*/ 227576 w 455152"/>
                      <a:gd name="connsiteY3" fmla="*/ 368782 h 368782"/>
                      <a:gd name="connsiteX4" fmla="*/ 0 w 455152"/>
                      <a:gd name="connsiteY4" fmla="*/ 184391 h 368782"/>
                      <a:gd name="connsiteX0" fmla="*/ 0 w 455152"/>
                      <a:gd name="connsiteY0" fmla="*/ 184391 h 368782"/>
                      <a:gd name="connsiteX1" fmla="*/ 227576 w 455152"/>
                      <a:gd name="connsiteY1" fmla="*/ 0 h 368782"/>
                      <a:gd name="connsiteX2" fmla="*/ 455152 w 455152"/>
                      <a:gd name="connsiteY2" fmla="*/ 184391 h 368782"/>
                      <a:gd name="connsiteX3" fmla="*/ 227576 w 455152"/>
                      <a:gd name="connsiteY3" fmla="*/ 368782 h 368782"/>
                      <a:gd name="connsiteX4" fmla="*/ 0 w 455152"/>
                      <a:gd name="connsiteY4" fmla="*/ 184391 h 368782"/>
                      <a:gd name="connsiteX0" fmla="*/ 0 w 455152"/>
                      <a:gd name="connsiteY0" fmla="*/ 184391 h 368782"/>
                      <a:gd name="connsiteX1" fmla="*/ 227576 w 455152"/>
                      <a:gd name="connsiteY1" fmla="*/ 0 h 368782"/>
                      <a:gd name="connsiteX2" fmla="*/ 455152 w 455152"/>
                      <a:gd name="connsiteY2" fmla="*/ 184391 h 368782"/>
                      <a:gd name="connsiteX3" fmla="*/ 227576 w 455152"/>
                      <a:gd name="connsiteY3" fmla="*/ 368782 h 368782"/>
                      <a:gd name="connsiteX4" fmla="*/ 0 w 455152"/>
                      <a:gd name="connsiteY4" fmla="*/ 184391 h 368782"/>
                      <a:gd name="connsiteX0" fmla="*/ 0 w 455152"/>
                      <a:gd name="connsiteY0" fmla="*/ 184391 h 368782"/>
                      <a:gd name="connsiteX1" fmla="*/ 227576 w 455152"/>
                      <a:gd name="connsiteY1" fmla="*/ 0 h 368782"/>
                      <a:gd name="connsiteX2" fmla="*/ 455152 w 455152"/>
                      <a:gd name="connsiteY2" fmla="*/ 184391 h 368782"/>
                      <a:gd name="connsiteX3" fmla="*/ 227576 w 455152"/>
                      <a:gd name="connsiteY3" fmla="*/ 368782 h 368782"/>
                      <a:gd name="connsiteX4" fmla="*/ 0 w 455152"/>
                      <a:gd name="connsiteY4" fmla="*/ 184391 h 368782"/>
                      <a:gd name="connsiteX0" fmla="*/ 0 w 455152"/>
                      <a:gd name="connsiteY0" fmla="*/ 188126 h 372517"/>
                      <a:gd name="connsiteX1" fmla="*/ 227576 w 455152"/>
                      <a:gd name="connsiteY1" fmla="*/ 3735 h 372517"/>
                      <a:gd name="connsiteX2" fmla="*/ 455152 w 455152"/>
                      <a:gd name="connsiteY2" fmla="*/ 188126 h 372517"/>
                      <a:gd name="connsiteX3" fmla="*/ 227576 w 455152"/>
                      <a:gd name="connsiteY3" fmla="*/ 372517 h 372517"/>
                      <a:gd name="connsiteX4" fmla="*/ 0 w 455152"/>
                      <a:gd name="connsiteY4" fmla="*/ 188126 h 372517"/>
                      <a:gd name="connsiteX0" fmla="*/ 0 w 455152"/>
                      <a:gd name="connsiteY0" fmla="*/ 185669 h 370060"/>
                      <a:gd name="connsiteX1" fmla="*/ 227576 w 455152"/>
                      <a:gd name="connsiteY1" fmla="*/ 1278 h 370060"/>
                      <a:gd name="connsiteX2" fmla="*/ 455152 w 455152"/>
                      <a:gd name="connsiteY2" fmla="*/ 185669 h 370060"/>
                      <a:gd name="connsiteX3" fmla="*/ 227576 w 455152"/>
                      <a:gd name="connsiteY3" fmla="*/ 370060 h 370060"/>
                      <a:gd name="connsiteX4" fmla="*/ 0 w 455152"/>
                      <a:gd name="connsiteY4" fmla="*/ 185669 h 370060"/>
                      <a:gd name="connsiteX0" fmla="*/ 7193 w 462345"/>
                      <a:gd name="connsiteY0" fmla="*/ 185562 h 369953"/>
                      <a:gd name="connsiteX1" fmla="*/ 234769 w 462345"/>
                      <a:gd name="connsiteY1" fmla="*/ 1171 h 369953"/>
                      <a:gd name="connsiteX2" fmla="*/ 462345 w 462345"/>
                      <a:gd name="connsiteY2" fmla="*/ 185562 h 369953"/>
                      <a:gd name="connsiteX3" fmla="*/ 234769 w 462345"/>
                      <a:gd name="connsiteY3" fmla="*/ 369953 h 369953"/>
                      <a:gd name="connsiteX4" fmla="*/ 7193 w 462345"/>
                      <a:gd name="connsiteY4" fmla="*/ 185562 h 369953"/>
                      <a:gd name="connsiteX0" fmla="*/ 251 w 455403"/>
                      <a:gd name="connsiteY0" fmla="*/ 185531 h 369922"/>
                      <a:gd name="connsiteX1" fmla="*/ 227827 w 455403"/>
                      <a:gd name="connsiteY1" fmla="*/ 1140 h 369922"/>
                      <a:gd name="connsiteX2" fmla="*/ 455403 w 455403"/>
                      <a:gd name="connsiteY2" fmla="*/ 185531 h 369922"/>
                      <a:gd name="connsiteX3" fmla="*/ 227827 w 455403"/>
                      <a:gd name="connsiteY3" fmla="*/ 369922 h 369922"/>
                      <a:gd name="connsiteX4" fmla="*/ 251 w 455403"/>
                      <a:gd name="connsiteY4" fmla="*/ 185531 h 369922"/>
                      <a:gd name="connsiteX0" fmla="*/ 26162 w 481314"/>
                      <a:gd name="connsiteY0" fmla="*/ 184465 h 368856"/>
                      <a:gd name="connsiteX1" fmla="*/ 30354 w 481314"/>
                      <a:gd name="connsiteY1" fmla="*/ 162371 h 368856"/>
                      <a:gd name="connsiteX2" fmla="*/ 253738 w 481314"/>
                      <a:gd name="connsiteY2" fmla="*/ 74 h 368856"/>
                      <a:gd name="connsiteX3" fmla="*/ 481314 w 481314"/>
                      <a:gd name="connsiteY3" fmla="*/ 184465 h 368856"/>
                      <a:gd name="connsiteX4" fmla="*/ 253738 w 481314"/>
                      <a:gd name="connsiteY4" fmla="*/ 368856 h 368856"/>
                      <a:gd name="connsiteX5" fmla="*/ 26162 w 481314"/>
                      <a:gd name="connsiteY5" fmla="*/ 184465 h 368856"/>
                      <a:gd name="connsiteX0" fmla="*/ 26162 w 481314"/>
                      <a:gd name="connsiteY0" fmla="*/ 184458 h 368849"/>
                      <a:gd name="connsiteX1" fmla="*/ 30354 w 481314"/>
                      <a:gd name="connsiteY1" fmla="*/ 162364 h 368849"/>
                      <a:gd name="connsiteX2" fmla="*/ 253738 w 481314"/>
                      <a:gd name="connsiteY2" fmla="*/ 67 h 368849"/>
                      <a:gd name="connsiteX3" fmla="*/ 481314 w 481314"/>
                      <a:gd name="connsiteY3" fmla="*/ 184458 h 368849"/>
                      <a:gd name="connsiteX4" fmla="*/ 253738 w 481314"/>
                      <a:gd name="connsiteY4" fmla="*/ 368849 h 368849"/>
                      <a:gd name="connsiteX5" fmla="*/ 26162 w 481314"/>
                      <a:gd name="connsiteY5" fmla="*/ 184458 h 368849"/>
                      <a:gd name="connsiteX0" fmla="*/ 26162 w 481314"/>
                      <a:gd name="connsiteY0" fmla="*/ 179395 h 363786"/>
                      <a:gd name="connsiteX1" fmla="*/ 30354 w 481314"/>
                      <a:gd name="connsiteY1" fmla="*/ 157301 h 363786"/>
                      <a:gd name="connsiteX2" fmla="*/ 248700 w 481314"/>
                      <a:gd name="connsiteY2" fmla="*/ 69 h 363786"/>
                      <a:gd name="connsiteX3" fmla="*/ 481314 w 481314"/>
                      <a:gd name="connsiteY3" fmla="*/ 179395 h 363786"/>
                      <a:gd name="connsiteX4" fmla="*/ 253738 w 481314"/>
                      <a:gd name="connsiteY4" fmla="*/ 363786 h 363786"/>
                      <a:gd name="connsiteX5" fmla="*/ 26162 w 481314"/>
                      <a:gd name="connsiteY5" fmla="*/ 179395 h 363786"/>
                      <a:gd name="connsiteX0" fmla="*/ 26162 w 481314"/>
                      <a:gd name="connsiteY0" fmla="*/ 179493 h 363884"/>
                      <a:gd name="connsiteX1" fmla="*/ 30354 w 481314"/>
                      <a:gd name="connsiteY1" fmla="*/ 157399 h 363884"/>
                      <a:gd name="connsiteX2" fmla="*/ 248700 w 481314"/>
                      <a:gd name="connsiteY2" fmla="*/ 167 h 363884"/>
                      <a:gd name="connsiteX3" fmla="*/ 481314 w 481314"/>
                      <a:gd name="connsiteY3" fmla="*/ 179493 h 363884"/>
                      <a:gd name="connsiteX4" fmla="*/ 253738 w 481314"/>
                      <a:gd name="connsiteY4" fmla="*/ 363884 h 363884"/>
                      <a:gd name="connsiteX5" fmla="*/ 26162 w 481314"/>
                      <a:gd name="connsiteY5" fmla="*/ 179493 h 363884"/>
                      <a:gd name="connsiteX0" fmla="*/ 26162 w 481314"/>
                      <a:gd name="connsiteY0" fmla="*/ 162690 h 347081"/>
                      <a:gd name="connsiteX1" fmla="*/ 30354 w 481314"/>
                      <a:gd name="connsiteY1" fmla="*/ 140596 h 347081"/>
                      <a:gd name="connsiteX2" fmla="*/ 248745 w 481314"/>
                      <a:gd name="connsiteY2" fmla="*/ 202 h 347081"/>
                      <a:gd name="connsiteX3" fmla="*/ 481314 w 481314"/>
                      <a:gd name="connsiteY3" fmla="*/ 162690 h 347081"/>
                      <a:gd name="connsiteX4" fmla="*/ 253738 w 481314"/>
                      <a:gd name="connsiteY4" fmla="*/ 347081 h 347081"/>
                      <a:gd name="connsiteX5" fmla="*/ 26162 w 481314"/>
                      <a:gd name="connsiteY5" fmla="*/ 162690 h 347081"/>
                      <a:gd name="connsiteX0" fmla="*/ 24210 w 479362"/>
                      <a:gd name="connsiteY0" fmla="*/ 162690 h 347081"/>
                      <a:gd name="connsiteX1" fmla="*/ 28402 w 479362"/>
                      <a:gd name="connsiteY1" fmla="*/ 140596 h 347081"/>
                      <a:gd name="connsiteX2" fmla="*/ 246793 w 479362"/>
                      <a:gd name="connsiteY2" fmla="*/ 202 h 347081"/>
                      <a:gd name="connsiteX3" fmla="*/ 479362 w 479362"/>
                      <a:gd name="connsiteY3" fmla="*/ 162690 h 347081"/>
                      <a:gd name="connsiteX4" fmla="*/ 251786 w 479362"/>
                      <a:gd name="connsiteY4" fmla="*/ 347081 h 347081"/>
                      <a:gd name="connsiteX5" fmla="*/ 24210 w 479362"/>
                      <a:gd name="connsiteY5" fmla="*/ 162690 h 347081"/>
                      <a:gd name="connsiteX0" fmla="*/ 19926 w 475078"/>
                      <a:gd name="connsiteY0" fmla="*/ 162690 h 347081"/>
                      <a:gd name="connsiteX1" fmla="*/ 24118 w 475078"/>
                      <a:gd name="connsiteY1" fmla="*/ 140596 h 347081"/>
                      <a:gd name="connsiteX2" fmla="*/ 242509 w 475078"/>
                      <a:gd name="connsiteY2" fmla="*/ 202 h 347081"/>
                      <a:gd name="connsiteX3" fmla="*/ 475078 w 475078"/>
                      <a:gd name="connsiteY3" fmla="*/ 162690 h 347081"/>
                      <a:gd name="connsiteX4" fmla="*/ 247502 w 475078"/>
                      <a:gd name="connsiteY4" fmla="*/ 347081 h 347081"/>
                      <a:gd name="connsiteX5" fmla="*/ 19926 w 475078"/>
                      <a:gd name="connsiteY5" fmla="*/ 162690 h 347081"/>
                      <a:gd name="connsiteX0" fmla="*/ 44461 w 499613"/>
                      <a:gd name="connsiteY0" fmla="*/ 162690 h 347081"/>
                      <a:gd name="connsiteX1" fmla="*/ 48653 w 499613"/>
                      <a:gd name="connsiteY1" fmla="*/ 140596 h 347081"/>
                      <a:gd name="connsiteX2" fmla="*/ 267044 w 499613"/>
                      <a:gd name="connsiteY2" fmla="*/ 202 h 347081"/>
                      <a:gd name="connsiteX3" fmla="*/ 499613 w 499613"/>
                      <a:gd name="connsiteY3" fmla="*/ 162690 h 347081"/>
                      <a:gd name="connsiteX4" fmla="*/ 272037 w 499613"/>
                      <a:gd name="connsiteY4" fmla="*/ 347081 h 347081"/>
                      <a:gd name="connsiteX5" fmla="*/ 44461 w 499613"/>
                      <a:gd name="connsiteY5" fmla="*/ 162690 h 347081"/>
                      <a:gd name="connsiteX0" fmla="*/ 46479 w 501631"/>
                      <a:gd name="connsiteY0" fmla="*/ 162690 h 347081"/>
                      <a:gd name="connsiteX1" fmla="*/ 50671 w 501631"/>
                      <a:gd name="connsiteY1" fmla="*/ 140596 h 347081"/>
                      <a:gd name="connsiteX2" fmla="*/ 269062 w 501631"/>
                      <a:gd name="connsiteY2" fmla="*/ 202 h 347081"/>
                      <a:gd name="connsiteX3" fmla="*/ 501631 w 501631"/>
                      <a:gd name="connsiteY3" fmla="*/ 162690 h 347081"/>
                      <a:gd name="connsiteX4" fmla="*/ 274055 w 501631"/>
                      <a:gd name="connsiteY4" fmla="*/ 347081 h 347081"/>
                      <a:gd name="connsiteX5" fmla="*/ 46479 w 501631"/>
                      <a:gd name="connsiteY5" fmla="*/ 162690 h 347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1631" h="347081">
                        <a:moveTo>
                          <a:pt x="46479" y="162690"/>
                        </a:moveTo>
                        <a:cubicBezTo>
                          <a:pt x="-34567" y="113854"/>
                          <a:pt x="5963" y="152348"/>
                          <a:pt x="50671" y="140596"/>
                        </a:cubicBezTo>
                        <a:cubicBezTo>
                          <a:pt x="103794" y="124978"/>
                          <a:pt x="198975" y="4926"/>
                          <a:pt x="269062" y="202"/>
                        </a:cubicBezTo>
                        <a:cubicBezTo>
                          <a:pt x="339149" y="-4522"/>
                          <a:pt x="424212" y="74528"/>
                          <a:pt x="501631" y="162690"/>
                        </a:cubicBezTo>
                        <a:cubicBezTo>
                          <a:pt x="449297" y="212466"/>
                          <a:pt x="399742" y="347081"/>
                          <a:pt x="274055" y="347081"/>
                        </a:cubicBezTo>
                        <a:cubicBezTo>
                          <a:pt x="148368" y="347081"/>
                          <a:pt x="127525" y="211526"/>
                          <a:pt x="46479" y="162690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" name="Oval 156">
                    <a:extLst>
                      <a:ext uri="{FF2B5EF4-FFF2-40B4-BE49-F238E27FC236}">
                        <a16:creationId xmlns:a16="http://schemas.microsoft.com/office/drawing/2014/main" id="{F8180FBC-A2FF-4C47-92BF-EC24B3E8FD53}"/>
                      </a:ext>
                    </a:extLst>
                  </p:cNvPr>
                  <p:cNvSpPr/>
                  <p:nvPr/>
                </p:nvSpPr>
                <p:spPr>
                  <a:xfrm>
                    <a:off x="5275412" y="1778000"/>
                    <a:ext cx="279400" cy="279400"/>
                  </a:xfrm>
                  <a:prstGeom prst="ellipse">
                    <a:avLst/>
                  </a:prstGeom>
                  <a:solidFill>
                    <a:srgbClr val="864826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DB396834-14DA-4F6B-A314-F920C5AA2F54}"/>
                      </a:ext>
                    </a:extLst>
                  </p:cNvPr>
                  <p:cNvSpPr/>
                  <p:nvPr/>
                </p:nvSpPr>
                <p:spPr>
                  <a:xfrm>
                    <a:off x="5331124" y="1833712"/>
                    <a:ext cx="223688" cy="223688"/>
                  </a:xfrm>
                  <a:prstGeom prst="ellipse">
                    <a:avLst/>
                  </a:prstGeom>
                  <a:solidFill>
                    <a:srgbClr val="33030D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929683D4-E18C-445D-8858-C6E34F10E0AE}"/>
                      </a:ext>
                    </a:extLst>
                  </p:cNvPr>
                  <p:cNvSpPr/>
                  <p:nvPr/>
                </p:nvSpPr>
                <p:spPr>
                  <a:xfrm>
                    <a:off x="5404868" y="1846412"/>
                    <a:ext cx="127000" cy="127000"/>
                  </a:xfrm>
                  <a:prstGeom prst="ellipse">
                    <a:avLst/>
                  </a:prstGeom>
                  <a:solidFill>
                    <a:srgbClr val="B46004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Oval 159">
                    <a:extLst>
                      <a:ext uri="{FF2B5EF4-FFF2-40B4-BE49-F238E27FC236}">
                        <a16:creationId xmlns:a16="http://schemas.microsoft.com/office/drawing/2014/main" id="{7F2B2C05-BCB4-4A6A-B91F-69EB775EA5B0}"/>
                      </a:ext>
                    </a:extLst>
                  </p:cNvPr>
                  <p:cNvSpPr/>
                  <p:nvPr/>
                </p:nvSpPr>
                <p:spPr>
                  <a:xfrm>
                    <a:off x="5442970" y="1903413"/>
                    <a:ext cx="88898" cy="82699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82DCFDFD-A9CD-4A3C-84C0-18F7D5370406}"/>
                    </a:ext>
                  </a:extLst>
                </p:cNvPr>
                <p:cNvGrpSpPr/>
                <p:nvPr/>
              </p:nvGrpSpPr>
              <p:grpSpPr>
                <a:xfrm rot="1705800" flipH="1">
                  <a:off x="7013487" y="998460"/>
                  <a:ext cx="306624" cy="197602"/>
                  <a:chOff x="5136060" y="1710152"/>
                  <a:chExt cx="538831" cy="347248"/>
                </a:xfrm>
              </p:grpSpPr>
              <p:sp>
                <p:nvSpPr>
                  <p:cNvPr id="144" name="Oval 5">
                    <a:extLst>
                      <a:ext uri="{FF2B5EF4-FFF2-40B4-BE49-F238E27FC236}">
                        <a16:creationId xmlns:a16="http://schemas.microsoft.com/office/drawing/2014/main" id="{D2790E6F-5667-4EAF-BFB9-520A63D94878}"/>
                      </a:ext>
                    </a:extLst>
                  </p:cNvPr>
                  <p:cNvSpPr/>
                  <p:nvPr/>
                </p:nvSpPr>
                <p:spPr>
                  <a:xfrm rot="2030036">
                    <a:off x="5212220" y="1740746"/>
                    <a:ext cx="462671" cy="202569"/>
                  </a:xfrm>
                  <a:custGeom>
                    <a:avLst/>
                    <a:gdLst>
                      <a:gd name="connsiteX0" fmla="*/ 0 w 439851"/>
                      <a:gd name="connsiteY0" fmla="*/ 114714 h 229427"/>
                      <a:gd name="connsiteX1" fmla="*/ 219926 w 439851"/>
                      <a:gd name="connsiteY1" fmla="*/ 0 h 229427"/>
                      <a:gd name="connsiteX2" fmla="*/ 439852 w 439851"/>
                      <a:gd name="connsiteY2" fmla="*/ 114714 h 229427"/>
                      <a:gd name="connsiteX3" fmla="*/ 219926 w 439851"/>
                      <a:gd name="connsiteY3" fmla="*/ 229428 h 229427"/>
                      <a:gd name="connsiteX4" fmla="*/ 0 w 439851"/>
                      <a:gd name="connsiteY4" fmla="*/ 114714 h 229427"/>
                      <a:gd name="connsiteX0" fmla="*/ 0 w 448163"/>
                      <a:gd name="connsiteY0" fmla="*/ 157404 h 231515"/>
                      <a:gd name="connsiteX1" fmla="*/ 228237 w 448163"/>
                      <a:gd name="connsiteY1" fmla="*/ 574 h 231515"/>
                      <a:gd name="connsiteX2" fmla="*/ 448163 w 448163"/>
                      <a:gd name="connsiteY2" fmla="*/ 115288 h 231515"/>
                      <a:gd name="connsiteX3" fmla="*/ 228237 w 448163"/>
                      <a:gd name="connsiteY3" fmla="*/ 230002 h 231515"/>
                      <a:gd name="connsiteX4" fmla="*/ 0 w 448163"/>
                      <a:gd name="connsiteY4" fmla="*/ 157404 h 231515"/>
                      <a:gd name="connsiteX0" fmla="*/ 55 w 448218"/>
                      <a:gd name="connsiteY0" fmla="*/ 157404 h 234481"/>
                      <a:gd name="connsiteX1" fmla="*/ 228292 w 448218"/>
                      <a:gd name="connsiteY1" fmla="*/ 574 h 234481"/>
                      <a:gd name="connsiteX2" fmla="*/ 448218 w 448218"/>
                      <a:gd name="connsiteY2" fmla="*/ 115288 h 234481"/>
                      <a:gd name="connsiteX3" fmla="*/ 228292 w 448218"/>
                      <a:gd name="connsiteY3" fmla="*/ 230002 h 234481"/>
                      <a:gd name="connsiteX4" fmla="*/ 55 w 448218"/>
                      <a:gd name="connsiteY4" fmla="*/ 157404 h 234481"/>
                      <a:gd name="connsiteX0" fmla="*/ 55 w 448218"/>
                      <a:gd name="connsiteY0" fmla="*/ 157419 h 234496"/>
                      <a:gd name="connsiteX1" fmla="*/ 228292 w 448218"/>
                      <a:gd name="connsiteY1" fmla="*/ 589 h 234496"/>
                      <a:gd name="connsiteX2" fmla="*/ 448218 w 448218"/>
                      <a:gd name="connsiteY2" fmla="*/ 115303 h 234496"/>
                      <a:gd name="connsiteX3" fmla="*/ 228292 w 448218"/>
                      <a:gd name="connsiteY3" fmla="*/ 230017 h 234496"/>
                      <a:gd name="connsiteX4" fmla="*/ 55 w 448218"/>
                      <a:gd name="connsiteY4" fmla="*/ 157419 h 234496"/>
                      <a:gd name="connsiteX0" fmla="*/ 28 w 448191"/>
                      <a:gd name="connsiteY0" fmla="*/ 157179 h 198561"/>
                      <a:gd name="connsiteX1" fmla="*/ 228265 w 448191"/>
                      <a:gd name="connsiteY1" fmla="*/ 349 h 198561"/>
                      <a:gd name="connsiteX2" fmla="*/ 448191 w 448191"/>
                      <a:gd name="connsiteY2" fmla="*/ 115063 h 198561"/>
                      <a:gd name="connsiteX3" fmla="*/ 214580 w 448191"/>
                      <a:gd name="connsiteY3" fmla="*/ 196784 h 198561"/>
                      <a:gd name="connsiteX4" fmla="*/ 28 w 448191"/>
                      <a:gd name="connsiteY4" fmla="*/ 157179 h 198561"/>
                      <a:gd name="connsiteX0" fmla="*/ 28 w 448191"/>
                      <a:gd name="connsiteY0" fmla="*/ 161346 h 202728"/>
                      <a:gd name="connsiteX1" fmla="*/ 228265 w 448191"/>
                      <a:gd name="connsiteY1" fmla="*/ 4516 h 202728"/>
                      <a:gd name="connsiteX2" fmla="*/ 448191 w 448191"/>
                      <a:gd name="connsiteY2" fmla="*/ 119230 h 202728"/>
                      <a:gd name="connsiteX3" fmla="*/ 214580 w 448191"/>
                      <a:gd name="connsiteY3" fmla="*/ 200951 h 202728"/>
                      <a:gd name="connsiteX4" fmla="*/ 28 w 448191"/>
                      <a:gd name="connsiteY4" fmla="*/ 161346 h 202728"/>
                      <a:gd name="connsiteX0" fmla="*/ 14 w 448177"/>
                      <a:gd name="connsiteY0" fmla="*/ 161891 h 206141"/>
                      <a:gd name="connsiteX1" fmla="*/ 228251 w 448177"/>
                      <a:gd name="connsiteY1" fmla="*/ 5061 h 206141"/>
                      <a:gd name="connsiteX2" fmla="*/ 448177 w 448177"/>
                      <a:gd name="connsiteY2" fmla="*/ 119775 h 206141"/>
                      <a:gd name="connsiteX3" fmla="*/ 214566 w 448177"/>
                      <a:gd name="connsiteY3" fmla="*/ 201496 h 206141"/>
                      <a:gd name="connsiteX4" fmla="*/ 14 w 448177"/>
                      <a:gd name="connsiteY4" fmla="*/ 161891 h 206141"/>
                      <a:gd name="connsiteX0" fmla="*/ 14 w 448177"/>
                      <a:gd name="connsiteY0" fmla="*/ 161891 h 206141"/>
                      <a:gd name="connsiteX1" fmla="*/ 228251 w 448177"/>
                      <a:gd name="connsiteY1" fmla="*/ 5061 h 206141"/>
                      <a:gd name="connsiteX2" fmla="*/ 448177 w 448177"/>
                      <a:gd name="connsiteY2" fmla="*/ 119775 h 206141"/>
                      <a:gd name="connsiteX3" fmla="*/ 214566 w 448177"/>
                      <a:gd name="connsiteY3" fmla="*/ 201496 h 206141"/>
                      <a:gd name="connsiteX4" fmla="*/ 14 w 448177"/>
                      <a:gd name="connsiteY4" fmla="*/ 161891 h 206141"/>
                      <a:gd name="connsiteX0" fmla="*/ 14 w 448177"/>
                      <a:gd name="connsiteY0" fmla="*/ 159270 h 203520"/>
                      <a:gd name="connsiteX1" fmla="*/ 228251 w 448177"/>
                      <a:gd name="connsiteY1" fmla="*/ 2440 h 203520"/>
                      <a:gd name="connsiteX2" fmla="*/ 448177 w 448177"/>
                      <a:gd name="connsiteY2" fmla="*/ 117154 h 203520"/>
                      <a:gd name="connsiteX3" fmla="*/ 214566 w 448177"/>
                      <a:gd name="connsiteY3" fmla="*/ 198875 h 203520"/>
                      <a:gd name="connsiteX4" fmla="*/ 14 w 448177"/>
                      <a:gd name="connsiteY4" fmla="*/ 159270 h 203520"/>
                      <a:gd name="connsiteX0" fmla="*/ 12 w 452574"/>
                      <a:gd name="connsiteY0" fmla="*/ 159265 h 202328"/>
                      <a:gd name="connsiteX1" fmla="*/ 232648 w 452574"/>
                      <a:gd name="connsiteY1" fmla="*/ 610 h 202328"/>
                      <a:gd name="connsiteX2" fmla="*/ 452574 w 452574"/>
                      <a:gd name="connsiteY2" fmla="*/ 115324 h 202328"/>
                      <a:gd name="connsiteX3" fmla="*/ 218963 w 452574"/>
                      <a:gd name="connsiteY3" fmla="*/ 197045 h 202328"/>
                      <a:gd name="connsiteX4" fmla="*/ 12 w 452574"/>
                      <a:gd name="connsiteY4" fmla="*/ 159265 h 202328"/>
                      <a:gd name="connsiteX0" fmla="*/ 12 w 452574"/>
                      <a:gd name="connsiteY0" fmla="*/ 160027 h 203090"/>
                      <a:gd name="connsiteX1" fmla="*/ 232648 w 452574"/>
                      <a:gd name="connsiteY1" fmla="*/ 1372 h 203090"/>
                      <a:gd name="connsiteX2" fmla="*/ 452574 w 452574"/>
                      <a:gd name="connsiteY2" fmla="*/ 116086 h 203090"/>
                      <a:gd name="connsiteX3" fmla="*/ 218963 w 452574"/>
                      <a:gd name="connsiteY3" fmla="*/ 197807 h 203090"/>
                      <a:gd name="connsiteX4" fmla="*/ 12 w 452574"/>
                      <a:gd name="connsiteY4" fmla="*/ 160027 h 203090"/>
                      <a:gd name="connsiteX0" fmla="*/ 13 w 471137"/>
                      <a:gd name="connsiteY0" fmla="*/ 158720 h 199740"/>
                      <a:gd name="connsiteX1" fmla="*/ 232649 w 471137"/>
                      <a:gd name="connsiteY1" fmla="*/ 65 h 199740"/>
                      <a:gd name="connsiteX2" fmla="*/ 471137 w 471137"/>
                      <a:gd name="connsiteY2" fmla="*/ 142471 h 199740"/>
                      <a:gd name="connsiteX3" fmla="*/ 218964 w 471137"/>
                      <a:gd name="connsiteY3" fmla="*/ 196500 h 199740"/>
                      <a:gd name="connsiteX4" fmla="*/ 13 w 471137"/>
                      <a:gd name="connsiteY4" fmla="*/ 158720 h 199740"/>
                      <a:gd name="connsiteX0" fmla="*/ 10235 w 481359"/>
                      <a:gd name="connsiteY0" fmla="*/ 158720 h 198938"/>
                      <a:gd name="connsiteX1" fmla="*/ 242871 w 481359"/>
                      <a:gd name="connsiteY1" fmla="*/ 65 h 198938"/>
                      <a:gd name="connsiteX2" fmla="*/ 481359 w 481359"/>
                      <a:gd name="connsiteY2" fmla="*/ 142471 h 198938"/>
                      <a:gd name="connsiteX3" fmla="*/ 229186 w 481359"/>
                      <a:gd name="connsiteY3" fmla="*/ 196500 h 198938"/>
                      <a:gd name="connsiteX4" fmla="*/ 10235 w 481359"/>
                      <a:gd name="connsiteY4" fmla="*/ 158720 h 198938"/>
                      <a:gd name="connsiteX0" fmla="*/ 10644 w 469856"/>
                      <a:gd name="connsiteY0" fmla="*/ 168024 h 202759"/>
                      <a:gd name="connsiteX1" fmla="*/ 231368 w 469856"/>
                      <a:gd name="connsiteY1" fmla="*/ 153 h 202759"/>
                      <a:gd name="connsiteX2" fmla="*/ 469856 w 469856"/>
                      <a:gd name="connsiteY2" fmla="*/ 142559 h 202759"/>
                      <a:gd name="connsiteX3" fmla="*/ 217683 w 469856"/>
                      <a:gd name="connsiteY3" fmla="*/ 196588 h 202759"/>
                      <a:gd name="connsiteX4" fmla="*/ 10644 w 469856"/>
                      <a:gd name="connsiteY4" fmla="*/ 168024 h 202759"/>
                      <a:gd name="connsiteX0" fmla="*/ 3459 w 462671"/>
                      <a:gd name="connsiteY0" fmla="*/ 168024 h 202569"/>
                      <a:gd name="connsiteX1" fmla="*/ 224183 w 462671"/>
                      <a:gd name="connsiteY1" fmla="*/ 153 h 202569"/>
                      <a:gd name="connsiteX2" fmla="*/ 462671 w 462671"/>
                      <a:gd name="connsiteY2" fmla="*/ 142559 h 202569"/>
                      <a:gd name="connsiteX3" fmla="*/ 210498 w 462671"/>
                      <a:gd name="connsiteY3" fmla="*/ 196588 h 202569"/>
                      <a:gd name="connsiteX4" fmla="*/ 3459 w 462671"/>
                      <a:gd name="connsiteY4" fmla="*/ 168024 h 202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2671" h="202569">
                        <a:moveTo>
                          <a:pt x="3459" y="168024"/>
                        </a:moveTo>
                        <a:cubicBezTo>
                          <a:pt x="-26650" y="118993"/>
                          <a:pt x="147648" y="4397"/>
                          <a:pt x="224183" y="153"/>
                        </a:cubicBezTo>
                        <a:cubicBezTo>
                          <a:pt x="300718" y="-4091"/>
                          <a:pt x="403871" y="80391"/>
                          <a:pt x="462671" y="142559"/>
                        </a:cubicBezTo>
                        <a:cubicBezTo>
                          <a:pt x="462671" y="205914"/>
                          <a:pt x="287033" y="192344"/>
                          <a:pt x="210498" y="196588"/>
                        </a:cubicBezTo>
                        <a:cubicBezTo>
                          <a:pt x="133963" y="200832"/>
                          <a:pt x="33568" y="217055"/>
                          <a:pt x="3459" y="168024"/>
                        </a:cubicBezTo>
                        <a:close/>
                      </a:path>
                    </a:pathLst>
                  </a:custGeom>
                  <a:solidFill>
                    <a:sysClr val="windowText" lastClr="0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45" name="Group 144">
                    <a:extLst>
                      <a:ext uri="{FF2B5EF4-FFF2-40B4-BE49-F238E27FC236}">
                        <a16:creationId xmlns:a16="http://schemas.microsoft.com/office/drawing/2014/main" id="{62B6DBF6-E06D-4982-B463-49B85B646083}"/>
                      </a:ext>
                    </a:extLst>
                  </p:cNvPr>
                  <p:cNvGrpSpPr/>
                  <p:nvPr/>
                </p:nvGrpSpPr>
                <p:grpSpPr>
                  <a:xfrm rot="20545732">
                    <a:off x="5242936" y="1710152"/>
                    <a:ext cx="85726" cy="45719"/>
                    <a:chOff x="5293988" y="1700325"/>
                    <a:chExt cx="85726" cy="42639"/>
                  </a:xfrm>
                </p:grpSpPr>
                <p:cxnSp>
                  <p:nvCxnSpPr>
                    <p:cNvPr id="151" name="Straight Connector 150">
                      <a:extLst>
                        <a:ext uri="{FF2B5EF4-FFF2-40B4-BE49-F238E27FC236}">
                          <a16:creationId xmlns:a16="http://schemas.microsoft.com/office/drawing/2014/main" id="{55FD218F-D93A-49B5-B583-9D9DA88AC25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293988" y="1700325"/>
                      <a:ext cx="0" cy="42639"/>
                    </a:xfrm>
                    <a:prstGeom prst="line">
                      <a:avLst/>
                    </a:prstGeom>
                    <a:noFill/>
                    <a:ln w="31750" cap="sq" cmpd="dbl" algn="ctr">
                      <a:solidFill>
                        <a:sysClr val="windowText" lastClr="000000"/>
                      </a:solidFill>
                      <a:prstDash val="dashDot"/>
                      <a:round/>
                      <a:headEnd type="none" w="med" len="sm"/>
                      <a:tailEnd type="none"/>
                    </a:ln>
                    <a:effectLst/>
                  </p:spPr>
                </p:cxnSp>
                <p:cxnSp>
                  <p:nvCxnSpPr>
                    <p:cNvPr id="152" name="Straight Connector 151">
                      <a:extLst>
                        <a:ext uri="{FF2B5EF4-FFF2-40B4-BE49-F238E27FC236}">
                          <a16:creationId xmlns:a16="http://schemas.microsoft.com/office/drawing/2014/main" id="{E90E54AF-18F6-4D85-BE02-012D1CB66EE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336850" y="1700325"/>
                      <a:ext cx="0" cy="42639"/>
                    </a:xfrm>
                    <a:prstGeom prst="line">
                      <a:avLst/>
                    </a:prstGeom>
                    <a:noFill/>
                    <a:ln w="31750" cap="sq" cmpd="dbl" algn="ctr">
                      <a:solidFill>
                        <a:sysClr val="windowText" lastClr="000000"/>
                      </a:solidFill>
                      <a:prstDash val="dashDot"/>
                      <a:round/>
                      <a:headEnd type="none" w="med" len="sm"/>
                      <a:tailEnd type="none"/>
                    </a:ln>
                    <a:effectLst/>
                  </p:spPr>
                </p:cxnSp>
                <p:cxnSp>
                  <p:nvCxnSpPr>
                    <p:cNvPr id="153" name="Straight Connector 152">
                      <a:extLst>
                        <a:ext uri="{FF2B5EF4-FFF2-40B4-BE49-F238E27FC236}">
                          <a16:creationId xmlns:a16="http://schemas.microsoft.com/office/drawing/2014/main" id="{A0C79EC1-537F-4EA1-844B-9484A6AF2C2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379714" y="1700325"/>
                      <a:ext cx="0" cy="42639"/>
                    </a:xfrm>
                    <a:prstGeom prst="line">
                      <a:avLst/>
                    </a:prstGeom>
                    <a:noFill/>
                    <a:ln w="31750" cap="sq" cmpd="dbl" algn="ctr">
                      <a:solidFill>
                        <a:sysClr val="windowText" lastClr="000000"/>
                      </a:solidFill>
                      <a:prstDash val="dashDot"/>
                      <a:round/>
                      <a:headEnd type="none" w="med" len="sm"/>
                      <a:tailEnd type="none"/>
                    </a:ln>
                    <a:effectLst/>
                  </p:spPr>
                </p:cxnSp>
              </p:grpSp>
              <p:sp>
                <p:nvSpPr>
                  <p:cNvPr id="146" name="Oval 4">
                    <a:extLst>
                      <a:ext uri="{FF2B5EF4-FFF2-40B4-BE49-F238E27FC236}">
                        <a16:creationId xmlns:a16="http://schemas.microsoft.com/office/drawing/2014/main" id="{0DD5F343-EEE1-48AC-ACBE-E698CD5B48D9}"/>
                      </a:ext>
                    </a:extLst>
                  </p:cNvPr>
                  <p:cNvSpPr/>
                  <p:nvPr/>
                </p:nvSpPr>
                <p:spPr>
                  <a:xfrm rot="1828035">
                    <a:off x="5136060" y="1750656"/>
                    <a:ext cx="501631" cy="293111"/>
                  </a:xfrm>
                  <a:custGeom>
                    <a:avLst/>
                    <a:gdLst>
                      <a:gd name="connsiteX0" fmla="*/ 0 w 455151"/>
                      <a:gd name="connsiteY0" fmla="*/ 184391 h 368782"/>
                      <a:gd name="connsiteX1" fmla="*/ 227576 w 455151"/>
                      <a:gd name="connsiteY1" fmla="*/ 0 h 368782"/>
                      <a:gd name="connsiteX2" fmla="*/ 455152 w 455151"/>
                      <a:gd name="connsiteY2" fmla="*/ 184391 h 368782"/>
                      <a:gd name="connsiteX3" fmla="*/ 227576 w 455151"/>
                      <a:gd name="connsiteY3" fmla="*/ 368782 h 368782"/>
                      <a:gd name="connsiteX4" fmla="*/ 0 w 455151"/>
                      <a:gd name="connsiteY4" fmla="*/ 184391 h 368782"/>
                      <a:gd name="connsiteX0" fmla="*/ 0 w 455152"/>
                      <a:gd name="connsiteY0" fmla="*/ 184391 h 368782"/>
                      <a:gd name="connsiteX1" fmla="*/ 227576 w 455152"/>
                      <a:gd name="connsiteY1" fmla="*/ 0 h 368782"/>
                      <a:gd name="connsiteX2" fmla="*/ 455152 w 455152"/>
                      <a:gd name="connsiteY2" fmla="*/ 184391 h 368782"/>
                      <a:gd name="connsiteX3" fmla="*/ 227576 w 455152"/>
                      <a:gd name="connsiteY3" fmla="*/ 368782 h 368782"/>
                      <a:gd name="connsiteX4" fmla="*/ 0 w 455152"/>
                      <a:gd name="connsiteY4" fmla="*/ 184391 h 368782"/>
                      <a:gd name="connsiteX0" fmla="*/ 0 w 455152"/>
                      <a:gd name="connsiteY0" fmla="*/ 184391 h 368782"/>
                      <a:gd name="connsiteX1" fmla="*/ 227576 w 455152"/>
                      <a:gd name="connsiteY1" fmla="*/ 0 h 368782"/>
                      <a:gd name="connsiteX2" fmla="*/ 455152 w 455152"/>
                      <a:gd name="connsiteY2" fmla="*/ 184391 h 368782"/>
                      <a:gd name="connsiteX3" fmla="*/ 227576 w 455152"/>
                      <a:gd name="connsiteY3" fmla="*/ 368782 h 368782"/>
                      <a:gd name="connsiteX4" fmla="*/ 0 w 455152"/>
                      <a:gd name="connsiteY4" fmla="*/ 184391 h 368782"/>
                      <a:gd name="connsiteX0" fmla="*/ 0 w 455152"/>
                      <a:gd name="connsiteY0" fmla="*/ 184391 h 368782"/>
                      <a:gd name="connsiteX1" fmla="*/ 227576 w 455152"/>
                      <a:gd name="connsiteY1" fmla="*/ 0 h 368782"/>
                      <a:gd name="connsiteX2" fmla="*/ 455152 w 455152"/>
                      <a:gd name="connsiteY2" fmla="*/ 184391 h 368782"/>
                      <a:gd name="connsiteX3" fmla="*/ 227576 w 455152"/>
                      <a:gd name="connsiteY3" fmla="*/ 368782 h 368782"/>
                      <a:gd name="connsiteX4" fmla="*/ 0 w 455152"/>
                      <a:gd name="connsiteY4" fmla="*/ 184391 h 368782"/>
                      <a:gd name="connsiteX0" fmla="*/ 0 w 455152"/>
                      <a:gd name="connsiteY0" fmla="*/ 184391 h 368782"/>
                      <a:gd name="connsiteX1" fmla="*/ 227576 w 455152"/>
                      <a:gd name="connsiteY1" fmla="*/ 0 h 368782"/>
                      <a:gd name="connsiteX2" fmla="*/ 455152 w 455152"/>
                      <a:gd name="connsiteY2" fmla="*/ 184391 h 368782"/>
                      <a:gd name="connsiteX3" fmla="*/ 227576 w 455152"/>
                      <a:gd name="connsiteY3" fmla="*/ 368782 h 368782"/>
                      <a:gd name="connsiteX4" fmla="*/ 0 w 455152"/>
                      <a:gd name="connsiteY4" fmla="*/ 184391 h 368782"/>
                      <a:gd name="connsiteX0" fmla="*/ 0 w 455152"/>
                      <a:gd name="connsiteY0" fmla="*/ 188126 h 372517"/>
                      <a:gd name="connsiteX1" fmla="*/ 227576 w 455152"/>
                      <a:gd name="connsiteY1" fmla="*/ 3735 h 372517"/>
                      <a:gd name="connsiteX2" fmla="*/ 455152 w 455152"/>
                      <a:gd name="connsiteY2" fmla="*/ 188126 h 372517"/>
                      <a:gd name="connsiteX3" fmla="*/ 227576 w 455152"/>
                      <a:gd name="connsiteY3" fmla="*/ 372517 h 372517"/>
                      <a:gd name="connsiteX4" fmla="*/ 0 w 455152"/>
                      <a:gd name="connsiteY4" fmla="*/ 188126 h 372517"/>
                      <a:gd name="connsiteX0" fmla="*/ 0 w 455152"/>
                      <a:gd name="connsiteY0" fmla="*/ 185669 h 370060"/>
                      <a:gd name="connsiteX1" fmla="*/ 227576 w 455152"/>
                      <a:gd name="connsiteY1" fmla="*/ 1278 h 370060"/>
                      <a:gd name="connsiteX2" fmla="*/ 455152 w 455152"/>
                      <a:gd name="connsiteY2" fmla="*/ 185669 h 370060"/>
                      <a:gd name="connsiteX3" fmla="*/ 227576 w 455152"/>
                      <a:gd name="connsiteY3" fmla="*/ 370060 h 370060"/>
                      <a:gd name="connsiteX4" fmla="*/ 0 w 455152"/>
                      <a:gd name="connsiteY4" fmla="*/ 185669 h 370060"/>
                      <a:gd name="connsiteX0" fmla="*/ 7193 w 462345"/>
                      <a:gd name="connsiteY0" fmla="*/ 185562 h 369953"/>
                      <a:gd name="connsiteX1" fmla="*/ 234769 w 462345"/>
                      <a:gd name="connsiteY1" fmla="*/ 1171 h 369953"/>
                      <a:gd name="connsiteX2" fmla="*/ 462345 w 462345"/>
                      <a:gd name="connsiteY2" fmla="*/ 185562 h 369953"/>
                      <a:gd name="connsiteX3" fmla="*/ 234769 w 462345"/>
                      <a:gd name="connsiteY3" fmla="*/ 369953 h 369953"/>
                      <a:gd name="connsiteX4" fmla="*/ 7193 w 462345"/>
                      <a:gd name="connsiteY4" fmla="*/ 185562 h 369953"/>
                      <a:gd name="connsiteX0" fmla="*/ 251 w 455403"/>
                      <a:gd name="connsiteY0" fmla="*/ 185531 h 369922"/>
                      <a:gd name="connsiteX1" fmla="*/ 227827 w 455403"/>
                      <a:gd name="connsiteY1" fmla="*/ 1140 h 369922"/>
                      <a:gd name="connsiteX2" fmla="*/ 455403 w 455403"/>
                      <a:gd name="connsiteY2" fmla="*/ 185531 h 369922"/>
                      <a:gd name="connsiteX3" fmla="*/ 227827 w 455403"/>
                      <a:gd name="connsiteY3" fmla="*/ 369922 h 369922"/>
                      <a:gd name="connsiteX4" fmla="*/ 251 w 455403"/>
                      <a:gd name="connsiteY4" fmla="*/ 185531 h 369922"/>
                      <a:gd name="connsiteX0" fmla="*/ 26162 w 481314"/>
                      <a:gd name="connsiteY0" fmla="*/ 184465 h 368856"/>
                      <a:gd name="connsiteX1" fmla="*/ 30354 w 481314"/>
                      <a:gd name="connsiteY1" fmla="*/ 162371 h 368856"/>
                      <a:gd name="connsiteX2" fmla="*/ 253738 w 481314"/>
                      <a:gd name="connsiteY2" fmla="*/ 74 h 368856"/>
                      <a:gd name="connsiteX3" fmla="*/ 481314 w 481314"/>
                      <a:gd name="connsiteY3" fmla="*/ 184465 h 368856"/>
                      <a:gd name="connsiteX4" fmla="*/ 253738 w 481314"/>
                      <a:gd name="connsiteY4" fmla="*/ 368856 h 368856"/>
                      <a:gd name="connsiteX5" fmla="*/ 26162 w 481314"/>
                      <a:gd name="connsiteY5" fmla="*/ 184465 h 368856"/>
                      <a:gd name="connsiteX0" fmla="*/ 26162 w 481314"/>
                      <a:gd name="connsiteY0" fmla="*/ 184458 h 368849"/>
                      <a:gd name="connsiteX1" fmla="*/ 30354 w 481314"/>
                      <a:gd name="connsiteY1" fmla="*/ 162364 h 368849"/>
                      <a:gd name="connsiteX2" fmla="*/ 253738 w 481314"/>
                      <a:gd name="connsiteY2" fmla="*/ 67 h 368849"/>
                      <a:gd name="connsiteX3" fmla="*/ 481314 w 481314"/>
                      <a:gd name="connsiteY3" fmla="*/ 184458 h 368849"/>
                      <a:gd name="connsiteX4" fmla="*/ 253738 w 481314"/>
                      <a:gd name="connsiteY4" fmla="*/ 368849 h 368849"/>
                      <a:gd name="connsiteX5" fmla="*/ 26162 w 481314"/>
                      <a:gd name="connsiteY5" fmla="*/ 184458 h 368849"/>
                      <a:gd name="connsiteX0" fmla="*/ 26162 w 481314"/>
                      <a:gd name="connsiteY0" fmla="*/ 179395 h 363786"/>
                      <a:gd name="connsiteX1" fmla="*/ 30354 w 481314"/>
                      <a:gd name="connsiteY1" fmla="*/ 157301 h 363786"/>
                      <a:gd name="connsiteX2" fmla="*/ 248700 w 481314"/>
                      <a:gd name="connsiteY2" fmla="*/ 69 h 363786"/>
                      <a:gd name="connsiteX3" fmla="*/ 481314 w 481314"/>
                      <a:gd name="connsiteY3" fmla="*/ 179395 h 363786"/>
                      <a:gd name="connsiteX4" fmla="*/ 253738 w 481314"/>
                      <a:gd name="connsiteY4" fmla="*/ 363786 h 363786"/>
                      <a:gd name="connsiteX5" fmla="*/ 26162 w 481314"/>
                      <a:gd name="connsiteY5" fmla="*/ 179395 h 363786"/>
                      <a:gd name="connsiteX0" fmla="*/ 26162 w 481314"/>
                      <a:gd name="connsiteY0" fmla="*/ 179493 h 363884"/>
                      <a:gd name="connsiteX1" fmla="*/ 30354 w 481314"/>
                      <a:gd name="connsiteY1" fmla="*/ 157399 h 363884"/>
                      <a:gd name="connsiteX2" fmla="*/ 248700 w 481314"/>
                      <a:gd name="connsiteY2" fmla="*/ 167 h 363884"/>
                      <a:gd name="connsiteX3" fmla="*/ 481314 w 481314"/>
                      <a:gd name="connsiteY3" fmla="*/ 179493 h 363884"/>
                      <a:gd name="connsiteX4" fmla="*/ 253738 w 481314"/>
                      <a:gd name="connsiteY4" fmla="*/ 363884 h 363884"/>
                      <a:gd name="connsiteX5" fmla="*/ 26162 w 481314"/>
                      <a:gd name="connsiteY5" fmla="*/ 179493 h 363884"/>
                      <a:gd name="connsiteX0" fmla="*/ 26162 w 481314"/>
                      <a:gd name="connsiteY0" fmla="*/ 162690 h 347081"/>
                      <a:gd name="connsiteX1" fmla="*/ 30354 w 481314"/>
                      <a:gd name="connsiteY1" fmla="*/ 140596 h 347081"/>
                      <a:gd name="connsiteX2" fmla="*/ 248745 w 481314"/>
                      <a:gd name="connsiteY2" fmla="*/ 202 h 347081"/>
                      <a:gd name="connsiteX3" fmla="*/ 481314 w 481314"/>
                      <a:gd name="connsiteY3" fmla="*/ 162690 h 347081"/>
                      <a:gd name="connsiteX4" fmla="*/ 253738 w 481314"/>
                      <a:gd name="connsiteY4" fmla="*/ 347081 h 347081"/>
                      <a:gd name="connsiteX5" fmla="*/ 26162 w 481314"/>
                      <a:gd name="connsiteY5" fmla="*/ 162690 h 347081"/>
                      <a:gd name="connsiteX0" fmla="*/ 24210 w 479362"/>
                      <a:gd name="connsiteY0" fmla="*/ 162690 h 347081"/>
                      <a:gd name="connsiteX1" fmla="*/ 28402 w 479362"/>
                      <a:gd name="connsiteY1" fmla="*/ 140596 h 347081"/>
                      <a:gd name="connsiteX2" fmla="*/ 246793 w 479362"/>
                      <a:gd name="connsiteY2" fmla="*/ 202 h 347081"/>
                      <a:gd name="connsiteX3" fmla="*/ 479362 w 479362"/>
                      <a:gd name="connsiteY3" fmla="*/ 162690 h 347081"/>
                      <a:gd name="connsiteX4" fmla="*/ 251786 w 479362"/>
                      <a:gd name="connsiteY4" fmla="*/ 347081 h 347081"/>
                      <a:gd name="connsiteX5" fmla="*/ 24210 w 479362"/>
                      <a:gd name="connsiteY5" fmla="*/ 162690 h 347081"/>
                      <a:gd name="connsiteX0" fmla="*/ 19926 w 475078"/>
                      <a:gd name="connsiteY0" fmla="*/ 162690 h 347081"/>
                      <a:gd name="connsiteX1" fmla="*/ 24118 w 475078"/>
                      <a:gd name="connsiteY1" fmla="*/ 140596 h 347081"/>
                      <a:gd name="connsiteX2" fmla="*/ 242509 w 475078"/>
                      <a:gd name="connsiteY2" fmla="*/ 202 h 347081"/>
                      <a:gd name="connsiteX3" fmla="*/ 475078 w 475078"/>
                      <a:gd name="connsiteY3" fmla="*/ 162690 h 347081"/>
                      <a:gd name="connsiteX4" fmla="*/ 247502 w 475078"/>
                      <a:gd name="connsiteY4" fmla="*/ 347081 h 347081"/>
                      <a:gd name="connsiteX5" fmla="*/ 19926 w 475078"/>
                      <a:gd name="connsiteY5" fmla="*/ 162690 h 347081"/>
                      <a:gd name="connsiteX0" fmla="*/ 44461 w 499613"/>
                      <a:gd name="connsiteY0" fmla="*/ 162690 h 347081"/>
                      <a:gd name="connsiteX1" fmla="*/ 48653 w 499613"/>
                      <a:gd name="connsiteY1" fmla="*/ 140596 h 347081"/>
                      <a:gd name="connsiteX2" fmla="*/ 267044 w 499613"/>
                      <a:gd name="connsiteY2" fmla="*/ 202 h 347081"/>
                      <a:gd name="connsiteX3" fmla="*/ 499613 w 499613"/>
                      <a:gd name="connsiteY3" fmla="*/ 162690 h 347081"/>
                      <a:gd name="connsiteX4" fmla="*/ 272037 w 499613"/>
                      <a:gd name="connsiteY4" fmla="*/ 347081 h 347081"/>
                      <a:gd name="connsiteX5" fmla="*/ 44461 w 499613"/>
                      <a:gd name="connsiteY5" fmla="*/ 162690 h 347081"/>
                      <a:gd name="connsiteX0" fmla="*/ 46479 w 501631"/>
                      <a:gd name="connsiteY0" fmla="*/ 162690 h 347081"/>
                      <a:gd name="connsiteX1" fmla="*/ 50671 w 501631"/>
                      <a:gd name="connsiteY1" fmla="*/ 140596 h 347081"/>
                      <a:gd name="connsiteX2" fmla="*/ 269062 w 501631"/>
                      <a:gd name="connsiteY2" fmla="*/ 202 h 347081"/>
                      <a:gd name="connsiteX3" fmla="*/ 501631 w 501631"/>
                      <a:gd name="connsiteY3" fmla="*/ 162690 h 347081"/>
                      <a:gd name="connsiteX4" fmla="*/ 274055 w 501631"/>
                      <a:gd name="connsiteY4" fmla="*/ 347081 h 347081"/>
                      <a:gd name="connsiteX5" fmla="*/ 46479 w 501631"/>
                      <a:gd name="connsiteY5" fmla="*/ 162690 h 347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1631" h="347081">
                        <a:moveTo>
                          <a:pt x="46479" y="162690"/>
                        </a:moveTo>
                        <a:cubicBezTo>
                          <a:pt x="-34567" y="113854"/>
                          <a:pt x="5963" y="152348"/>
                          <a:pt x="50671" y="140596"/>
                        </a:cubicBezTo>
                        <a:cubicBezTo>
                          <a:pt x="103794" y="124978"/>
                          <a:pt x="198975" y="4926"/>
                          <a:pt x="269062" y="202"/>
                        </a:cubicBezTo>
                        <a:cubicBezTo>
                          <a:pt x="339149" y="-4522"/>
                          <a:pt x="424212" y="74528"/>
                          <a:pt x="501631" y="162690"/>
                        </a:cubicBezTo>
                        <a:cubicBezTo>
                          <a:pt x="449297" y="212466"/>
                          <a:pt x="399742" y="347081"/>
                          <a:pt x="274055" y="347081"/>
                        </a:cubicBezTo>
                        <a:cubicBezTo>
                          <a:pt x="148368" y="347081"/>
                          <a:pt x="127525" y="211526"/>
                          <a:pt x="46479" y="162690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Oval 146">
                    <a:extLst>
                      <a:ext uri="{FF2B5EF4-FFF2-40B4-BE49-F238E27FC236}">
                        <a16:creationId xmlns:a16="http://schemas.microsoft.com/office/drawing/2014/main" id="{F0015F79-5AD3-41E2-8B09-F5BED23AF4F1}"/>
                      </a:ext>
                    </a:extLst>
                  </p:cNvPr>
                  <p:cNvSpPr/>
                  <p:nvPr/>
                </p:nvSpPr>
                <p:spPr>
                  <a:xfrm>
                    <a:off x="5275412" y="1778000"/>
                    <a:ext cx="279400" cy="279400"/>
                  </a:xfrm>
                  <a:prstGeom prst="ellipse">
                    <a:avLst/>
                  </a:prstGeom>
                  <a:solidFill>
                    <a:srgbClr val="864826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" name="Oval 147">
                    <a:extLst>
                      <a:ext uri="{FF2B5EF4-FFF2-40B4-BE49-F238E27FC236}">
                        <a16:creationId xmlns:a16="http://schemas.microsoft.com/office/drawing/2014/main" id="{6474F6E9-7BB2-4FAA-B21C-B3E3C5450AE8}"/>
                      </a:ext>
                    </a:extLst>
                  </p:cNvPr>
                  <p:cNvSpPr/>
                  <p:nvPr/>
                </p:nvSpPr>
                <p:spPr>
                  <a:xfrm>
                    <a:off x="5331124" y="1833712"/>
                    <a:ext cx="223688" cy="223688"/>
                  </a:xfrm>
                  <a:prstGeom prst="ellipse">
                    <a:avLst/>
                  </a:prstGeom>
                  <a:solidFill>
                    <a:srgbClr val="33030D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" name="Oval 148">
                    <a:extLst>
                      <a:ext uri="{FF2B5EF4-FFF2-40B4-BE49-F238E27FC236}">
                        <a16:creationId xmlns:a16="http://schemas.microsoft.com/office/drawing/2014/main" id="{877D76E3-91A6-4F5C-A7AE-3383B3A504FC}"/>
                      </a:ext>
                    </a:extLst>
                  </p:cNvPr>
                  <p:cNvSpPr/>
                  <p:nvPr/>
                </p:nvSpPr>
                <p:spPr>
                  <a:xfrm>
                    <a:off x="5404868" y="1846412"/>
                    <a:ext cx="127000" cy="127000"/>
                  </a:xfrm>
                  <a:prstGeom prst="ellipse">
                    <a:avLst/>
                  </a:prstGeom>
                  <a:solidFill>
                    <a:srgbClr val="B46004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Oval 149">
                    <a:extLst>
                      <a:ext uri="{FF2B5EF4-FFF2-40B4-BE49-F238E27FC236}">
                        <a16:creationId xmlns:a16="http://schemas.microsoft.com/office/drawing/2014/main" id="{338C2ABF-8B6F-4AA1-A13B-F029E4F88539}"/>
                      </a:ext>
                    </a:extLst>
                  </p:cNvPr>
                  <p:cNvSpPr/>
                  <p:nvPr/>
                </p:nvSpPr>
                <p:spPr>
                  <a:xfrm>
                    <a:off x="5442970" y="1903413"/>
                    <a:ext cx="88898" cy="82699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BFF62CA6-9697-4ACD-A887-B44A9E53CDF8}"/>
                    </a:ext>
                  </a:extLst>
                </p:cNvPr>
                <p:cNvGrpSpPr/>
                <p:nvPr/>
              </p:nvGrpSpPr>
              <p:grpSpPr>
                <a:xfrm>
                  <a:off x="6871917" y="1415658"/>
                  <a:ext cx="276739" cy="178000"/>
                  <a:chOff x="2751029" y="2876401"/>
                  <a:chExt cx="306679" cy="217634"/>
                </a:xfrm>
              </p:grpSpPr>
              <p:sp>
                <p:nvSpPr>
                  <p:cNvPr id="142" name="Chord 14349">
                    <a:extLst>
                      <a:ext uri="{FF2B5EF4-FFF2-40B4-BE49-F238E27FC236}">
                        <a16:creationId xmlns:a16="http://schemas.microsoft.com/office/drawing/2014/main" id="{58FFB1B6-7935-42BC-8D0E-1A01B6FAF4B1}"/>
                      </a:ext>
                    </a:extLst>
                  </p:cNvPr>
                  <p:cNvSpPr/>
                  <p:nvPr/>
                </p:nvSpPr>
                <p:spPr>
                  <a:xfrm rot="19648850">
                    <a:off x="2751398" y="2876401"/>
                    <a:ext cx="306310" cy="217634"/>
                  </a:xfrm>
                  <a:custGeom>
                    <a:avLst/>
                    <a:gdLst>
                      <a:gd name="connsiteX0" fmla="*/ 278593 w 328789"/>
                      <a:gd name="connsiteY0" fmla="*/ 272954 h 317511"/>
                      <a:gd name="connsiteX1" fmla="*/ 87132 w 328789"/>
                      <a:gd name="connsiteY1" fmla="*/ 298886 h 317511"/>
                      <a:gd name="connsiteX2" fmla="*/ 4328 w 328789"/>
                      <a:gd name="connsiteY2" fmla="*/ 122563 h 317511"/>
                      <a:gd name="connsiteX3" fmla="*/ 278593 w 328789"/>
                      <a:gd name="connsiteY3" fmla="*/ 272954 h 317511"/>
                      <a:gd name="connsiteX0" fmla="*/ 296447 w 296447"/>
                      <a:gd name="connsiteY0" fmla="*/ 173784 h 218344"/>
                      <a:gd name="connsiteX1" fmla="*/ 104986 w 296447"/>
                      <a:gd name="connsiteY1" fmla="*/ 199716 h 218344"/>
                      <a:gd name="connsiteX2" fmla="*/ 3208 w 296447"/>
                      <a:gd name="connsiteY2" fmla="*/ 0 h 218344"/>
                      <a:gd name="connsiteX3" fmla="*/ 296447 w 296447"/>
                      <a:gd name="connsiteY3" fmla="*/ 173784 h 218344"/>
                      <a:gd name="connsiteX0" fmla="*/ 301190 w 301190"/>
                      <a:gd name="connsiteY0" fmla="*/ 179631 h 220442"/>
                      <a:gd name="connsiteX1" fmla="*/ 104986 w 301190"/>
                      <a:gd name="connsiteY1" fmla="*/ 199716 h 220442"/>
                      <a:gd name="connsiteX2" fmla="*/ 3208 w 301190"/>
                      <a:gd name="connsiteY2" fmla="*/ 0 h 220442"/>
                      <a:gd name="connsiteX3" fmla="*/ 301190 w 301190"/>
                      <a:gd name="connsiteY3" fmla="*/ 179631 h 220442"/>
                      <a:gd name="connsiteX0" fmla="*/ 306310 w 306310"/>
                      <a:gd name="connsiteY0" fmla="*/ 171599 h 217634"/>
                      <a:gd name="connsiteX1" fmla="*/ 104986 w 306310"/>
                      <a:gd name="connsiteY1" fmla="*/ 199716 h 217634"/>
                      <a:gd name="connsiteX2" fmla="*/ 3208 w 306310"/>
                      <a:gd name="connsiteY2" fmla="*/ 0 h 217634"/>
                      <a:gd name="connsiteX3" fmla="*/ 306310 w 306310"/>
                      <a:gd name="connsiteY3" fmla="*/ 171599 h 217634"/>
                      <a:gd name="connsiteX0" fmla="*/ 306310 w 306310"/>
                      <a:gd name="connsiteY0" fmla="*/ 171599 h 217634"/>
                      <a:gd name="connsiteX1" fmla="*/ 104986 w 306310"/>
                      <a:gd name="connsiteY1" fmla="*/ 199716 h 217634"/>
                      <a:gd name="connsiteX2" fmla="*/ 3208 w 306310"/>
                      <a:gd name="connsiteY2" fmla="*/ 0 h 217634"/>
                      <a:gd name="connsiteX3" fmla="*/ 306310 w 306310"/>
                      <a:gd name="connsiteY3" fmla="*/ 171599 h 217634"/>
                      <a:gd name="connsiteX0" fmla="*/ 306310 w 306310"/>
                      <a:gd name="connsiteY0" fmla="*/ 171599 h 217634"/>
                      <a:gd name="connsiteX1" fmla="*/ 104986 w 306310"/>
                      <a:gd name="connsiteY1" fmla="*/ 199716 h 217634"/>
                      <a:gd name="connsiteX2" fmla="*/ 3208 w 306310"/>
                      <a:gd name="connsiteY2" fmla="*/ 0 h 217634"/>
                      <a:gd name="connsiteX3" fmla="*/ 306310 w 306310"/>
                      <a:gd name="connsiteY3" fmla="*/ 171599 h 217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6310" h="217634">
                        <a:moveTo>
                          <a:pt x="306310" y="171599"/>
                        </a:moveTo>
                        <a:cubicBezTo>
                          <a:pt x="255054" y="219399"/>
                          <a:pt x="167882" y="232055"/>
                          <a:pt x="104986" y="199716"/>
                        </a:cubicBezTo>
                        <a:cubicBezTo>
                          <a:pt x="39173" y="165876"/>
                          <a:pt x="-13790" y="70108"/>
                          <a:pt x="3208" y="0"/>
                        </a:cubicBezTo>
                        <a:cubicBezTo>
                          <a:pt x="84012" y="80074"/>
                          <a:pt x="202814" y="144835"/>
                          <a:pt x="306310" y="171599"/>
                        </a:cubicBezTo>
                        <a:close/>
                      </a:path>
                    </a:pathLst>
                  </a:custGeom>
                  <a:solidFill>
                    <a:srgbClr val="EA5916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" name="Chord 14349">
                    <a:extLst>
                      <a:ext uri="{FF2B5EF4-FFF2-40B4-BE49-F238E27FC236}">
                        <a16:creationId xmlns:a16="http://schemas.microsoft.com/office/drawing/2014/main" id="{D0677145-EDDB-499D-B87C-9AE97940A798}"/>
                      </a:ext>
                    </a:extLst>
                  </p:cNvPr>
                  <p:cNvSpPr/>
                  <p:nvPr/>
                </p:nvSpPr>
                <p:spPr>
                  <a:xfrm rot="19648850">
                    <a:off x="2751023" y="2881434"/>
                    <a:ext cx="295138" cy="178221"/>
                  </a:xfrm>
                  <a:custGeom>
                    <a:avLst/>
                    <a:gdLst>
                      <a:gd name="connsiteX0" fmla="*/ 278593 w 328789"/>
                      <a:gd name="connsiteY0" fmla="*/ 272954 h 317511"/>
                      <a:gd name="connsiteX1" fmla="*/ 87132 w 328789"/>
                      <a:gd name="connsiteY1" fmla="*/ 298886 h 317511"/>
                      <a:gd name="connsiteX2" fmla="*/ 4328 w 328789"/>
                      <a:gd name="connsiteY2" fmla="*/ 122563 h 317511"/>
                      <a:gd name="connsiteX3" fmla="*/ 278593 w 328789"/>
                      <a:gd name="connsiteY3" fmla="*/ 272954 h 317511"/>
                      <a:gd name="connsiteX0" fmla="*/ 296447 w 296447"/>
                      <a:gd name="connsiteY0" fmla="*/ 173784 h 218344"/>
                      <a:gd name="connsiteX1" fmla="*/ 104986 w 296447"/>
                      <a:gd name="connsiteY1" fmla="*/ 199716 h 218344"/>
                      <a:gd name="connsiteX2" fmla="*/ 3208 w 296447"/>
                      <a:gd name="connsiteY2" fmla="*/ 0 h 218344"/>
                      <a:gd name="connsiteX3" fmla="*/ 296447 w 296447"/>
                      <a:gd name="connsiteY3" fmla="*/ 173784 h 218344"/>
                      <a:gd name="connsiteX0" fmla="*/ 301190 w 301190"/>
                      <a:gd name="connsiteY0" fmla="*/ 179631 h 220442"/>
                      <a:gd name="connsiteX1" fmla="*/ 104986 w 301190"/>
                      <a:gd name="connsiteY1" fmla="*/ 199716 h 220442"/>
                      <a:gd name="connsiteX2" fmla="*/ 3208 w 301190"/>
                      <a:gd name="connsiteY2" fmla="*/ 0 h 220442"/>
                      <a:gd name="connsiteX3" fmla="*/ 301190 w 301190"/>
                      <a:gd name="connsiteY3" fmla="*/ 179631 h 220442"/>
                      <a:gd name="connsiteX0" fmla="*/ 306310 w 306310"/>
                      <a:gd name="connsiteY0" fmla="*/ 171599 h 217634"/>
                      <a:gd name="connsiteX1" fmla="*/ 104986 w 306310"/>
                      <a:gd name="connsiteY1" fmla="*/ 199716 h 217634"/>
                      <a:gd name="connsiteX2" fmla="*/ 3208 w 306310"/>
                      <a:gd name="connsiteY2" fmla="*/ 0 h 217634"/>
                      <a:gd name="connsiteX3" fmla="*/ 306310 w 306310"/>
                      <a:gd name="connsiteY3" fmla="*/ 171599 h 217634"/>
                      <a:gd name="connsiteX0" fmla="*/ 306310 w 306310"/>
                      <a:gd name="connsiteY0" fmla="*/ 171599 h 217634"/>
                      <a:gd name="connsiteX1" fmla="*/ 104986 w 306310"/>
                      <a:gd name="connsiteY1" fmla="*/ 199716 h 217634"/>
                      <a:gd name="connsiteX2" fmla="*/ 3208 w 306310"/>
                      <a:gd name="connsiteY2" fmla="*/ 0 h 217634"/>
                      <a:gd name="connsiteX3" fmla="*/ 306310 w 306310"/>
                      <a:gd name="connsiteY3" fmla="*/ 171599 h 217634"/>
                      <a:gd name="connsiteX0" fmla="*/ 306310 w 306310"/>
                      <a:gd name="connsiteY0" fmla="*/ 171599 h 217634"/>
                      <a:gd name="connsiteX1" fmla="*/ 104986 w 306310"/>
                      <a:gd name="connsiteY1" fmla="*/ 199716 h 217634"/>
                      <a:gd name="connsiteX2" fmla="*/ 3208 w 306310"/>
                      <a:gd name="connsiteY2" fmla="*/ 0 h 217634"/>
                      <a:gd name="connsiteX3" fmla="*/ 306310 w 306310"/>
                      <a:gd name="connsiteY3" fmla="*/ 171599 h 217634"/>
                      <a:gd name="connsiteX0" fmla="*/ 383370 w 383370"/>
                      <a:gd name="connsiteY0" fmla="*/ 272262 h 318297"/>
                      <a:gd name="connsiteX1" fmla="*/ 182046 w 383370"/>
                      <a:gd name="connsiteY1" fmla="*/ 300379 h 318297"/>
                      <a:gd name="connsiteX2" fmla="*/ 1499 w 383370"/>
                      <a:gd name="connsiteY2" fmla="*/ 0 h 318297"/>
                      <a:gd name="connsiteX3" fmla="*/ 383370 w 383370"/>
                      <a:gd name="connsiteY3" fmla="*/ 272262 h 318297"/>
                      <a:gd name="connsiteX0" fmla="*/ 415201 w 415201"/>
                      <a:gd name="connsiteY0" fmla="*/ 287430 h 324084"/>
                      <a:gd name="connsiteX1" fmla="*/ 182046 w 415201"/>
                      <a:gd name="connsiteY1" fmla="*/ 300379 h 324084"/>
                      <a:gd name="connsiteX2" fmla="*/ 1499 w 415201"/>
                      <a:gd name="connsiteY2" fmla="*/ 0 h 324084"/>
                      <a:gd name="connsiteX3" fmla="*/ 415201 w 415201"/>
                      <a:gd name="connsiteY3" fmla="*/ 287430 h 324084"/>
                      <a:gd name="connsiteX0" fmla="*/ 414994 w 414994"/>
                      <a:gd name="connsiteY0" fmla="*/ 287430 h 307686"/>
                      <a:gd name="connsiteX1" fmla="*/ 205240 w 414994"/>
                      <a:gd name="connsiteY1" fmla="*/ 255313 h 307686"/>
                      <a:gd name="connsiteX2" fmla="*/ 1292 w 414994"/>
                      <a:gd name="connsiteY2" fmla="*/ 0 h 307686"/>
                      <a:gd name="connsiteX3" fmla="*/ 414994 w 414994"/>
                      <a:gd name="connsiteY3" fmla="*/ 287430 h 307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4994" h="307686">
                        <a:moveTo>
                          <a:pt x="414994" y="287430"/>
                        </a:moveTo>
                        <a:cubicBezTo>
                          <a:pt x="363738" y="335230"/>
                          <a:pt x="268136" y="287652"/>
                          <a:pt x="205240" y="255313"/>
                        </a:cubicBezTo>
                        <a:cubicBezTo>
                          <a:pt x="139427" y="221473"/>
                          <a:pt x="-15706" y="70108"/>
                          <a:pt x="1292" y="0"/>
                        </a:cubicBezTo>
                        <a:cubicBezTo>
                          <a:pt x="82096" y="80074"/>
                          <a:pt x="311498" y="260666"/>
                          <a:pt x="414994" y="287430"/>
                        </a:cubicBezTo>
                        <a:close/>
                      </a:path>
                    </a:pathLst>
                  </a:custGeom>
                  <a:solidFill>
                    <a:srgbClr val="FFF8F6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3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E77B1E75-136F-4F25-8ED8-6E7AB080EE08}"/>
                    </a:ext>
                  </a:extLst>
                </p:cNvPr>
                <p:cNvSpPr/>
                <p:nvPr/>
              </p:nvSpPr>
              <p:spPr>
                <a:xfrm>
                  <a:off x="6936604" y="1300261"/>
                  <a:ext cx="100340" cy="86869"/>
                </a:xfrm>
                <a:custGeom>
                  <a:avLst/>
                  <a:gdLst>
                    <a:gd name="connsiteX0" fmla="*/ 52387 w 133350"/>
                    <a:gd name="connsiteY0" fmla="*/ 0 h 104775"/>
                    <a:gd name="connsiteX1" fmla="*/ 0 w 133350"/>
                    <a:gd name="connsiteY1" fmla="*/ 95250 h 104775"/>
                    <a:gd name="connsiteX2" fmla="*/ 133350 w 133350"/>
                    <a:gd name="connsiteY2" fmla="*/ 104775 h 104775"/>
                    <a:gd name="connsiteX0" fmla="*/ 52387 w 122112"/>
                    <a:gd name="connsiteY0" fmla="*/ 0 h 95250"/>
                    <a:gd name="connsiteX1" fmla="*/ 0 w 122112"/>
                    <a:gd name="connsiteY1" fmla="*/ 95250 h 95250"/>
                    <a:gd name="connsiteX2" fmla="*/ 122112 w 122112"/>
                    <a:gd name="connsiteY2" fmla="*/ 78059 h 95250"/>
                    <a:gd name="connsiteX0" fmla="*/ 54226 w 123951"/>
                    <a:gd name="connsiteY0" fmla="*/ 0 h 99010"/>
                    <a:gd name="connsiteX1" fmla="*/ 1839 w 123951"/>
                    <a:gd name="connsiteY1" fmla="*/ 95250 h 99010"/>
                    <a:gd name="connsiteX2" fmla="*/ 123951 w 123951"/>
                    <a:gd name="connsiteY2" fmla="*/ 78059 h 99010"/>
                    <a:gd name="connsiteX0" fmla="*/ 46040 w 124756"/>
                    <a:gd name="connsiteY0" fmla="*/ 0 h 121163"/>
                    <a:gd name="connsiteX1" fmla="*/ 2644 w 124756"/>
                    <a:gd name="connsiteY1" fmla="*/ 116029 h 121163"/>
                    <a:gd name="connsiteX2" fmla="*/ 124756 w 124756"/>
                    <a:gd name="connsiteY2" fmla="*/ 98838 h 121163"/>
                    <a:gd name="connsiteX0" fmla="*/ 44629 w 93376"/>
                    <a:gd name="connsiteY0" fmla="*/ 0 h 129127"/>
                    <a:gd name="connsiteX1" fmla="*/ 1233 w 93376"/>
                    <a:gd name="connsiteY1" fmla="*/ 116029 h 129127"/>
                    <a:gd name="connsiteX2" fmla="*/ 93376 w 93376"/>
                    <a:gd name="connsiteY2" fmla="*/ 122587 h 129127"/>
                    <a:gd name="connsiteX0" fmla="*/ 33810 w 94544"/>
                    <a:gd name="connsiteY0" fmla="*/ 0 h 108102"/>
                    <a:gd name="connsiteX1" fmla="*/ 2401 w 94544"/>
                    <a:gd name="connsiteY1" fmla="*/ 96239 h 108102"/>
                    <a:gd name="connsiteX2" fmla="*/ 94544 w 94544"/>
                    <a:gd name="connsiteY2" fmla="*/ 102797 h 108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4544" h="108102">
                      <a:moveTo>
                        <a:pt x="33810" y="0"/>
                      </a:moveTo>
                      <a:cubicBezTo>
                        <a:pt x="16348" y="31750"/>
                        <a:pt x="-7721" y="79106"/>
                        <a:pt x="2401" y="96239"/>
                      </a:cubicBezTo>
                      <a:cubicBezTo>
                        <a:pt x="12523" y="113372"/>
                        <a:pt x="53840" y="108527"/>
                        <a:pt x="94544" y="102797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A75809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BA188BF0-0342-497D-8AE1-C6666527DE34}"/>
                    </a:ext>
                  </a:extLst>
                </p:cNvPr>
                <p:cNvSpPr/>
                <p:nvPr/>
              </p:nvSpPr>
              <p:spPr>
                <a:xfrm rot="20869530" flipH="1">
                  <a:off x="6310844" y="2431696"/>
                  <a:ext cx="184310" cy="191339"/>
                </a:xfrm>
                <a:custGeom>
                  <a:avLst/>
                  <a:gdLst>
                    <a:gd name="connsiteX0" fmla="*/ 0 w 164306"/>
                    <a:gd name="connsiteY0" fmla="*/ 45244 h 190500"/>
                    <a:gd name="connsiteX1" fmla="*/ 57150 w 164306"/>
                    <a:gd name="connsiteY1" fmla="*/ 0 h 190500"/>
                    <a:gd name="connsiteX2" fmla="*/ 164306 w 164306"/>
                    <a:gd name="connsiteY2" fmla="*/ 107156 h 190500"/>
                    <a:gd name="connsiteX3" fmla="*/ 152400 w 164306"/>
                    <a:gd name="connsiteY3" fmla="*/ 121444 h 190500"/>
                    <a:gd name="connsiteX4" fmla="*/ 126206 w 164306"/>
                    <a:gd name="connsiteY4" fmla="*/ 104775 h 190500"/>
                    <a:gd name="connsiteX5" fmla="*/ 157162 w 164306"/>
                    <a:gd name="connsiteY5" fmla="*/ 169069 h 190500"/>
                    <a:gd name="connsiteX6" fmla="*/ 157162 w 164306"/>
                    <a:gd name="connsiteY6" fmla="*/ 169069 h 190500"/>
                    <a:gd name="connsiteX7" fmla="*/ 116681 w 164306"/>
                    <a:gd name="connsiteY7" fmla="*/ 128588 h 190500"/>
                    <a:gd name="connsiteX8" fmla="*/ 140493 w 164306"/>
                    <a:gd name="connsiteY8" fmla="*/ 190500 h 190500"/>
                    <a:gd name="connsiteX9" fmla="*/ 140493 w 164306"/>
                    <a:gd name="connsiteY9" fmla="*/ 190500 h 190500"/>
                    <a:gd name="connsiteX10" fmla="*/ 102393 w 164306"/>
                    <a:gd name="connsiteY10" fmla="*/ 152400 h 190500"/>
                    <a:gd name="connsiteX11" fmla="*/ 104775 w 164306"/>
                    <a:gd name="connsiteY11" fmla="*/ 183356 h 190500"/>
                    <a:gd name="connsiteX12" fmla="*/ 92868 w 164306"/>
                    <a:gd name="connsiteY12" fmla="*/ 185738 h 190500"/>
                    <a:gd name="connsiteX13" fmla="*/ 71437 w 164306"/>
                    <a:gd name="connsiteY13" fmla="*/ 159544 h 190500"/>
                    <a:gd name="connsiteX14" fmla="*/ 64293 w 164306"/>
                    <a:gd name="connsiteY14" fmla="*/ 178594 h 190500"/>
                    <a:gd name="connsiteX15" fmla="*/ 0 w 164306"/>
                    <a:gd name="connsiteY15" fmla="*/ 45244 h 190500"/>
                    <a:gd name="connsiteX0" fmla="*/ 0 w 164306"/>
                    <a:gd name="connsiteY0" fmla="*/ 45244 h 190500"/>
                    <a:gd name="connsiteX1" fmla="*/ 57150 w 164306"/>
                    <a:gd name="connsiteY1" fmla="*/ 0 h 190500"/>
                    <a:gd name="connsiteX2" fmla="*/ 164306 w 164306"/>
                    <a:gd name="connsiteY2" fmla="*/ 107156 h 190500"/>
                    <a:gd name="connsiteX3" fmla="*/ 159544 w 164306"/>
                    <a:gd name="connsiteY3" fmla="*/ 128587 h 190500"/>
                    <a:gd name="connsiteX4" fmla="*/ 126206 w 164306"/>
                    <a:gd name="connsiteY4" fmla="*/ 104775 h 190500"/>
                    <a:gd name="connsiteX5" fmla="*/ 157162 w 164306"/>
                    <a:gd name="connsiteY5" fmla="*/ 169069 h 190500"/>
                    <a:gd name="connsiteX6" fmla="*/ 157162 w 164306"/>
                    <a:gd name="connsiteY6" fmla="*/ 169069 h 190500"/>
                    <a:gd name="connsiteX7" fmla="*/ 116681 w 164306"/>
                    <a:gd name="connsiteY7" fmla="*/ 128588 h 190500"/>
                    <a:gd name="connsiteX8" fmla="*/ 140493 w 164306"/>
                    <a:gd name="connsiteY8" fmla="*/ 190500 h 190500"/>
                    <a:gd name="connsiteX9" fmla="*/ 140493 w 164306"/>
                    <a:gd name="connsiteY9" fmla="*/ 190500 h 190500"/>
                    <a:gd name="connsiteX10" fmla="*/ 102393 w 164306"/>
                    <a:gd name="connsiteY10" fmla="*/ 152400 h 190500"/>
                    <a:gd name="connsiteX11" fmla="*/ 104775 w 164306"/>
                    <a:gd name="connsiteY11" fmla="*/ 183356 h 190500"/>
                    <a:gd name="connsiteX12" fmla="*/ 92868 w 164306"/>
                    <a:gd name="connsiteY12" fmla="*/ 185738 h 190500"/>
                    <a:gd name="connsiteX13" fmla="*/ 71437 w 164306"/>
                    <a:gd name="connsiteY13" fmla="*/ 159544 h 190500"/>
                    <a:gd name="connsiteX14" fmla="*/ 64293 w 164306"/>
                    <a:gd name="connsiteY14" fmla="*/ 178594 h 190500"/>
                    <a:gd name="connsiteX15" fmla="*/ 0 w 164306"/>
                    <a:gd name="connsiteY15" fmla="*/ 45244 h 190500"/>
                    <a:gd name="connsiteX0" fmla="*/ 0 w 164306"/>
                    <a:gd name="connsiteY0" fmla="*/ 45244 h 190500"/>
                    <a:gd name="connsiteX1" fmla="*/ 57150 w 164306"/>
                    <a:gd name="connsiteY1" fmla="*/ 0 h 190500"/>
                    <a:gd name="connsiteX2" fmla="*/ 164306 w 164306"/>
                    <a:gd name="connsiteY2" fmla="*/ 107156 h 190500"/>
                    <a:gd name="connsiteX3" fmla="*/ 159544 w 164306"/>
                    <a:gd name="connsiteY3" fmla="*/ 128587 h 190500"/>
                    <a:gd name="connsiteX4" fmla="*/ 126206 w 164306"/>
                    <a:gd name="connsiteY4" fmla="*/ 104775 h 190500"/>
                    <a:gd name="connsiteX5" fmla="*/ 157162 w 164306"/>
                    <a:gd name="connsiteY5" fmla="*/ 169069 h 190500"/>
                    <a:gd name="connsiteX6" fmla="*/ 157162 w 164306"/>
                    <a:gd name="connsiteY6" fmla="*/ 169069 h 190500"/>
                    <a:gd name="connsiteX7" fmla="*/ 116681 w 164306"/>
                    <a:gd name="connsiteY7" fmla="*/ 128588 h 190500"/>
                    <a:gd name="connsiteX8" fmla="*/ 140493 w 164306"/>
                    <a:gd name="connsiteY8" fmla="*/ 190500 h 190500"/>
                    <a:gd name="connsiteX9" fmla="*/ 140493 w 164306"/>
                    <a:gd name="connsiteY9" fmla="*/ 190500 h 190500"/>
                    <a:gd name="connsiteX10" fmla="*/ 102393 w 164306"/>
                    <a:gd name="connsiteY10" fmla="*/ 152400 h 190500"/>
                    <a:gd name="connsiteX11" fmla="*/ 104775 w 164306"/>
                    <a:gd name="connsiteY11" fmla="*/ 183356 h 190500"/>
                    <a:gd name="connsiteX12" fmla="*/ 92868 w 164306"/>
                    <a:gd name="connsiteY12" fmla="*/ 185738 h 190500"/>
                    <a:gd name="connsiteX13" fmla="*/ 71437 w 164306"/>
                    <a:gd name="connsiteY13" fmla="*/ 159544 h 190500"/>
                    <a:gd name="connsiteX14" fmla="*/ 64293 w 164306"/>
                    <a:gd name="connsiteY14" fmla="*/ 178594 h 190500"/>
                    <a:gd name="connsiteX15" fmla="*/ 0 w 164306"/>
                    <a:gd name="connsiteY15" fmla="*/ 45244 h 190500"/>
                    <a:gd name="connsiteX0" fmla="*/ 0 w 164306"/>
                    <a:gd name="connsiteY0" fmla="*/ 45244 h 190500"/>
                    <a:gd name="connsiteX1" fmla="*/ 57150 w 164306"/>
                    <a:gd name="connsiteY1" fmla="*/ 0 h 190500"/>
                    <a:gd name="connsiteX2" fmla="*/ 164306 w 164306"/>
                    <a:gd name="connsiteY2" fmla="*/ 107156 h 190500"/>
                    <a:gd name="connsiteX3" fmla="*/ 159544 w 164306"/>
                    <a:gd name="connsiteY3" fmla="*/ 128587 h 190500"/>
                    <a:gd name="connsiteX4" fmla="*/ 126206 w 164306"/>
                    <a:gd name="connsiteY4" fmla="*/ 104775 h 190500"/>
                    <a:gd name="connsiteX5" fmla="*/ 157162 w 164306"/>
                    <a:gd name="connsiteY5" fmla="*/ 169069 h 190500"/>
                    <a:gd name="connsiteX6" fmla="*/ 150018 w 164306"/>
                    <a:gd name="connsiteY6" fmla="*/ 169069 h 190500"/>
                    <a:gd name="connsiteX7" fmla="*/ 116681 w 164306"/>
                    <a:gd name="connsiteY7" fmla="*/ 128588 h 190500"/>
                    <a:gd name="connsiteX8" fmla="*/ 140493 w 164306"/>
                    <a:gd name="connsiteY8" fmla="*/ 190500 h 190500"/>
                    <a:gd name="connsiteX9" fmla="*/ 140493 w 164306"/>
                    <a:gd name="connsiteY9" fmla="*/ 190500 h 190500"/>
                    <a:gd name="connsiteX10" fmla="*/ 102393 w 164306"/>
                    <a:gd name="connsiteY10" fmla="*/ 152400 h 190500"/>
                    <a:gd name="connsiteX11" fmla="*/ 104775 w 164306"/>
                    <a:gd name="connsiteY11" fmla="*/ 183356 h 190500"/>
                    <a:gd name="connsiteX12" fmla="*/ 92868 w 164306"/>
                    <a:gd name="connsiteY12" fmla="*/ 185738 h 190500"/>
                    <a:gd name="connsiteX13" fmla="*/ 71437 w 164306"/>
                    <a:gd name="connsiteY13" fmla="*/ 159544 h 190500"/>
                    <a:gd name="connsiteX14" fmla="*/ 64293 w 164306"/>
                    <a:gd name="connsiteY14" fmla="*/ 178594 h 190500"/>
                    <a:gd name="connsiteX15" fmla="*/ 0 w 164306"/>
                    <a:gd name="connsiteY15" fmla="*/ 45244 h 190500"/>
                    <a:gd name="connsiteX0" fmla="*/ 0 w 164306"/>
                    <a:gd name="connsiteY0" fmla="*/ 45244 h 195263"/>
                    <a:gd name="connsiteX1" fmla="*/ 57150 w 164306"/>
                    <a:gd name="connsiteY1" fmla="*/ 0 h 195263"/>
                    <a:gd name="connsiteX2" fmla="*/ 164306 w 164306"/>
                    <a:gd name="connsiteY2" fmla="*/ 107156 h 195263"/>
                    <a:gd name="connsiteX3" fmla="*/ 159544 w 164306"/>
                    <a:gd name="connsiteY3" fmla="*/ 128587 h 195263"/>
                    <a:gd name="connsiteX4" fmla="*/ 126206 w 164306"/>
                    <a:gd name="connsiteY4" fmla="*/ 104775 h 195263"/>
                    <a:gd name="connsiteX5" fmla="*/ 157162 w 164306"/>
                    <a:gd name="connsiteY5" fmla="*/ 169069 h 195263"/>
                    <a:gd name="connsiteX6" fmla="*/ 150018 w 164306"/>
                    <a:gd name="connsiteY6" fmla="*/ 169069 h 195263"/>
                    <a:gd name="connsiteX7" fmla="*/ 116681 w 164306"/>
                    <a:gd name="connsiteY7" fmla="*/ 128588 h 195263"/>
                    <a:gd name="connsiteX8" fmla="*/ 140493 w 164306"/>
                    <a:gd name="connsiteY8" fmla="*/ 190500 h 195263"/>
                    <a:gd name="connsiteX9" fmla="*/ 140493 w 164306"/>
                    <a:gd name="connsiteY9" fmla="*/ 190500 h 195263"/>
                    <a:gd name="connsiteX10" fmla="*/ 102393 w 164306"/>
                    <a:gd name="connsiteY10" fmla="*/ 152400 h 195263"/>
                    <a:gd name="connsiteX11" fmla="*/ 104775 w 164306"/>
                    <a:gd name="connsiteY11" fmla="*/ 183356 h 195263"/>
                    <a:gd name="connsiteX12" fmla="*/ 85725 w 164306"/>
                    <a:gd name="connsiteY12" fmla="*/ 195263 h 195263"/>
                    <a:gd name="connsiteX13" fmla="*/ 71437 w 164306"/>
                    <a:gd name="connsiteY13" fmla="*/ 159544 h 195263"/>
                    <a:gd name="connsiteX14" fmla="*/ 64293 w 164306"/>
                    <a:gd name="connsiteY14" fmla="*/ 178594 h 195263"/>
                    <a:gd name="connsiteX15" fmla="*/ 0 w 164306"/>
                    <a:gd name="connsiteY15" fmla="*/ 45244 h 195263"/>
                    <a:gd name="connsiteX0" fmla="*/ 0 w 164306"/>
                    <a:gd name="connsiteY0" fmla="*/ 45244 h 195263"/>
                    <a:gd name="connsiteX1" fmla="*/ 57150 w 164306"/>
                    <a:gd name="connsiteY1" fmla="*/ 0 h 195263"/>
                    <a:gd name="connsiteX2" fmla="*/ 164306 w 164306"/>
                    <a:gd name="connsiteY2" fmla="*/ 107156 h 195263"/>
                    <a:gd name="connsiteX3" fmla="*/ 159544 w 164306"/>
                    <a:gd name="connsiteY3" fmla="*/ 128587 h 195263"/>
                    <a:gd name="connsiteX4" fmla="*/ 126206 w 164306"/>
                    <a:gd name="connsiteY4" fmla="*/ 104775 h 195263"/>
                    <a:gd name="connsiteX5" fmla="*/ 157162 w 164306"/>
                    <a:gd name="connsiteY5" fmla="*/ 169069 h 195263"/>
                    <a:gd name="connsiteX6" fmla="*/ 150018 w 164306"/>
                    <a:gd name="connsiteY6" fmla="*/ 169069 h 195263"/>
                    <a:gd name="connsiteX7" fmla="*/ 116681 w 164306"/>
                    <a:gd name="connsiteY7" fmla="*/ 128588 h 195263"/>
                    <a:gd name="connsiteX8" fmla="*/ 140493 w 164306"/>
                    <a:gd name="connsiteY8" fmla="*/ 190500 h 195263"/>
                    <a:gd name="connsiteX9" fmla="*/ 140493 w 164306"/>
                    <a:gd name="connsiteY9" fmla="*/ 190500 h 195263"/>
                    <a:gd name="connsiteX10" fmla="*/ 102393 w 164306"/>
                    <a:gd name="connsiteY10" fmla="*/ 152400 h 195263"/>
                    <a:gd name="connsiteX11" fmla="*/ 109538 w 164306"/>
                    <a:gd name="connsiteY11" fmla="*/ 183356 h 195263"/>
                    <a:gd name="connsiteX12" fmla="*/ 85725 w 164306"/>
                    <a:gd name="connsiteY12" fmla="*/ 195263 h 195263"/>
                    <a:gd name="connsiteX13" fmla="*/ 71437 w 164306"/>
                    <a:gd name="connsiteY13" fmla="*/ 159544 h 195263"/>
                    <a:gd name="connsiteX14" fmla="*/ 64293 w 164306"/>
                    <a:gd name="connsiteY14" fmla="*/ 178594 h 195263"/>
                    <a:gd name="connsiteX15" fmla="*/ 0 w 164306"/>
                    <a:gd name="connsiteY15" fmla="*/ 45244 h 195263"/>
                    <a:gd name="connsiteX0" fmla="*/ 0 w 164306"/>
                    <a:gd name="connsiteY0" fmla="*/ 45244 h 195263"/>
                    <a:gd name="connsiteX1" fmla="*/ 57150 w 164306"/>
                    <a:gd name="connsiteY1" fmla="*/ 0 h 195263"/>
                    <a:gd name="connsiteX2" fmla="*/ 164306 w 164306"/>
                    <a:gd name="connsiteY2" fmla="*/ 107156 h 195263"/>
                    <a:gd name="connsiteX3" fmla="*/ 159544 w 164306"/>
                    <a:gd name="connsiteY3" fmla="*/ 128587 h 195263"/>
                    <a:gd name="connsiteX4" fmla="*/ 126206 w 164306"/>
                    <a:gd name="connsiteY4" fmla="*/ 104775 h 195263"/>
                    <a:gd name="connsiteX5" fmla="*/ 157162 w 164306"/>
                    <a:gd name="connsiteY5" fmla="*/ 169069 h 195263"/>
                    <a:gd name="connsiteX6" fmla="*/ 150018 w 164306"/>
                    <a:gd name="connsiteY6" fmla="*/ 169069 h 195263"/>
                    <a:gd name="connsiteX7" fmla="*/ 116681 w 164306"/>
                    <a:gd name="connsiteY7" fmla="*/ 128588 h 195263"/>
                    <a:gd name="connsiteX8" fmla="*/ 140493 w 164306"/>
                    <a:gd name="connsiteY8" fmla="*/ 190500 h 195263"/>
                    <a:gd name="connsiteX9" fmla="*/ 140493 w 164306"/>
                    <a:gd name="connsiteY9" fmla="*/ 190500 h 195263"/>
                    <a:gd name="connsiteX10" fmla="*/ 102393 w 164306"/>
                    <a:gd name="connsiteY10" fmla="*/ 152400 h 195263"/>
                    <a:gd name="connsiteX11" fmla="*/ 109538 w 164306"/>
                    <a:gd name="connsiteY11" fmla="*/ 183356 h 195263"/>
                    <a:gd name="connsiteX12" fmla="*/ 85725 w 164306"/>
                    <a:gd name="connsiteY12" fmla="*/ 195263 h 195263"/>
                    <a:gd name="connsiteX13" fmla="*/ 71437 w 164306"/>
                    <a:gd name="connsiteY13" fmla="*/ 159544 h 195263"/>
                    <a:gd name="connsiteX14" fmla="*/ 64293 w 164306"/>
                    <a:gd name="connsiteY14" fmla="*/ 178594 h 195263"/>
                    <a:gd name="connsiteX15" fmla="*/ 0 w 164306"/>
                    <a:gd name="connsiteY15" fmla="*/ 45244 h 195263"/>
                    <a:gd name="connsiteX0" fmla="*/ 0 w 164306"/>
                    <a:gd name="connsiteY0" fmla="*/ 45244 h 195263"/>
                    <a:gd name="connsiteX1" fmla="*/ 57150 w 164306"/>
                    <a:gd name="connsiteY1" fmla="*/ 0 h 195263"/>
                    <a:gd name="connsiteX2" fmla="*/ 164306 w 164306"/>
                    <a:gd name="connsiteY2" fmla="*/ 107156 h 195263"/>
                    <a:gd name="connsiteX3" fmla="*/ 159544 w 164306"/>
                    <a:gd name="connsiteY3" fmla="*/ 128587 h 195263"/>
                    <a:gd name="connsiteX4" fmla="*/ 126206 w 164306"/>
                    <a:gd name="connsiteY4" fmla="*/ 104775 h 195263"/>
                    <a:gd name="connsiteX5" fmla="*/ 157162 w 164306"/>
                    <a:gd name="connsiteY5" fmla="*/ 169069 h 195263"/>
                    <a:gd name="connsiteX6" fmla="*/ 150018 w 164306"/>
                    <a:gd name="connsiteY6" fmla="*/ 169069 h 195263"/>
                    <a:gd name="connsiteX7" fmla="*/ 116681 w 164306"/>
                    <a:gd name="connsiteY7" fmla="*/ 128588 h 195263"/>
                    <a:gd name="connsiteX8" fmla="*/ 140493 w 164306"/>
                    <a:gd name="connsiteY8" fmla="*/ 190500 h 195263"/>
                    <a:gd name="connsiteX9" fmla="*/ 140493 w 164306"/>
                    <a:gd name="connsiteY9" fmla="*/ 190500 h 195263"/>
                    <a:gd name="connsiteX10" fmla="*/ 102393 w 164306"/>
                    <a:gd name="connsiteY10" fmla="*/ 152400 h 195263"/>
                    <a:gd name="connsiteX11" fmla="*/ 109538 w 164306"/>
                    <a:gd name="connsiteY11" fmla="*/ 183356 h 195263"/>
                    <a:gd name="connsiteX12" fmla="*/ 85725 w 164306"/>
                    <a:gd name="connsiteY12" fmla="*/ 195263 h 195263"/>
                    <a:gd name="connsiteX13" fmla="*/ 71437 w 164306"/>
                    <a:gd name="connsiteY13" fmla="*/ 159544 h 195263"/>
                    <a:gd name="connsiteX14" fmla="*/ 71437 w 164306"/>
                    <a:gd name="connsiteY14" fmla="*/ 185738 h 195263"/>
                    <a:gd name="connsiteX15" fmla="*/ 0 w 164306"/>
                    <a:gd name="connsiteY15" fmla="*/ 45244 h 195263"/>
                    <a:gd name="connsiteX0" fmla="*/ 0 w 164306"/>
                    <a:gd name="connsiteY0" fmla="*/ 45244 h 195263"/>
                    <a:gd name="connsiteX1" fmla="*/ 57150 w 164306"/>
                    <a:gd name="connsiteY1" fmla="*/ 0 h 195263"/>
                    <a:gd name="connsiteX2" fmla="*/ 164306 w 164306"/>
                    <a:gd name="connsiteY2" fmla="*/ 107156 h 195263"/>
                    <a:gd name="connsiteX3" fmla="*/ 159544 w 164306"/>
                    <a:gd name="connsiteY3" fmla="*/ 128587 h 195263"/>
                    <a:gd name="connsiteX4" fmla="*/ 126206 w 164306"/>
                    <a:gd name="connsiteY4" fmla="*/ 104775 h 195263"/>
                    <a:gd name="connsiteX5" fmla="*/ 157162 w 164306"/>
                    <a:gd name="connsiteY5" fmla="*/ 169069 h 195263"/>
                    <a:gd name="connsiteX6" fmla="*/ 150018 w 164306"/>
                    <a:gd name="connsiteY6" fmla="*/ 169069 h 195263"/>
                    <a:gd name="connsiteX7" fmla="*/ 116681 w 164306"/>
                    <a:gd name="connsiteY7" fmla="*/ 128588 h 195263"/>
                    <a:gd name="connsiteX8" fmla="*/ 140493 w 164306"/>
                    <a:gd name="connsiteY8" fmla="*/ 190500 h 195263"/>
                    <a:gd name="connsiteX9" fmla="*/ 140493 w 164306"/>
                    <a:gd name="connsiteY9" fmla="*/ 190500 h 195263"/>
                    <a:gd name="connsiteX10" fmla="*/ 102393 w 164306"/>
                    <a:gd name="connsiteY10" fmla="*/ 152400 h 195263"/>
                    <a:gd name="connsiteX11" fmla="*/ 109538 w 164306"/>
                    <a:gd name="connsiteY11" fmla="*/ 183356 h 195263"/>
                    <a:gd name="connsiteX12" fmla="*/ 85725 w 164306"/>
                    <a:gd name="connsiteY12" fmla="*/ 195263 h 195263"/>
                    <a:gd name="connsiteX13" fmla="*/ 71437 w 164306"/>
                    <a:gd name="connsiteY13" fmla="*/ 159544 h 195263"/>
                    <a:gd name="connsiteX14" fmla="*/ 71437 w 164306"/>
                    <a:gd name="connsiteY14" fmla="*/ 185738 h 195263"/>
                    <a:gd name="connsiteX15" fmla="*/ 0 w 164306"/>
                    <a:gd name="connsiteY15" fmla="*/ 45244 h 195263"/>
                    <a:gd name="connsiteX0" fmla="*/ 0 w 164306"/>
                    <a:gd name="connsiteY0" fmla="*/ 45244 h 190500"/>
                    <a:gd name="connsiteX1" fmla="*/ 57150 w 164306"/>
                    <a:gd name="connsiteY1" fmla="*/ 0 h 190500"/>
                    <a:gd name="connsiteX2" fmla="*/ 164306 w 164306"/>
                    <a:gd name="connsiteY2" fmla="*/ 107156 h 190500"/>
                    <a:gd name="connsiteX3" fmla="*/ 159544 w 164306"/>
                    <a:gd name="connsiteY3" fmla="*/ 128587 h 190500"/>
                    <a:gd name="connsiteX4" fmla="*/ 126206 w 164306"/>
                    <a:gd name="connsiteY4" fmla="*/ 104775 h 190500"/>
                    <a:gd name="connsiteX5" fmla="*/ 157162 w 164306"/>
                    <a:gd name="connsiteY5" fmla="*/ 169069 h 190500"/>
                    <a:gd name="connsiteX6" fmla="*/ 150018 w 164306"/>
                    <a:gd name="connsiteY6" fmla="*/ 169069 h 190500"/>
                    <a:gd name="connsiteX7" fmla="*/ 116681 w 164306"/>
                    <a:gd name="connsiteY7" fmla="*/ 128588 h 190500"/>
                    <a:gd name="connsiteX8" fmla="*/ 140493 w 164306"/>
                    <a:gd name="connsiteY8" fmla="*/ 190500 h 190500"/>
                    <a:gd name="connsiteX9" fmla="*/ 140493 w 164306"/>
                    <a:gd name="connsiteY9" fmla="*/ 190500 h 190500"/>
                    <a:gd name="connsiteX10" fmla="*/ 102393 w 164306"/>
                    <a:gd name="connsiteY10" fmla="*/ 152400 h 190500"/>
                    <a:gd name="connsiteX11" fmla="*/ 109538 w 164306"/>
                    <a:gd name="connsiteY11" fmla="*/ 183356 h 190500"/>
                    <a:gd name="connsiteX12" fmla="*/ 92869 w 164306"/>
                    <a:gd name="connsiteY12" fmla="*/ 190500 h 190500"/>
                    <a:gd name="connsiteX13" fmla="*/ 71437 w 164306"/>
                    <a:gd name="connsiteY13" fmla="*/ 159544 h 190500"/>
                    <a:gd name="connsiteX14" fmla="*/ 71437 w 164306"/>
                    <a:gd name="connsiteY14" fmla="*/ 185738 h 190500"/>
                    <a:gd name="connsiteX15" fmla="*/ 0 w 164306"/>
                    <a:gd name="connsiteY15" fmla="*/ 45244 h 190500"/>
                    <a:gd name="connsiteX0" fmla="*/ 0 w 164306"/>
                    <a:gd name="connsiteY0" fmla="*/ 45244 h 190500"/>
                    <a:gd name="connsiteX1" fmla="*/ 57150 w 164306"/>
                    <a:gd name="connsiteY1" fmla="*/ 0 h 190500"/>
                    <a:gd name="connsiteX2" fmla="*/ 164306 w 164306"/>
                    <a:gd name="connsiteY2" fmla="*/ 107156 h 190500"/>
                    <a:gd name="connsiteX3" fmla="*/ 159544 w 164306"/>
                    <a:gd name="connsiteY3" fmla="*/ 128587 h 190500"/>
                    <a:gd name="connsiteX4" fmla="*/ 126206 w 164306"/>
                    <a:gd name="connsiteY4" fmla="*/ 104775 h 190500"/>
                    <a:gd name="connsiteX5" fmla="*/ 157162 w 164306"/>
                    <a:gd name="connsiteY5" fmla="*/ 169069 h 190500"/>
                    <a:gd name="connsiteX6" fmla="*/ 150018 w 164306"/>
                    <a:gd name="connsiteY6" fmla="*/ 169069 h 190500"/>
                    <a:gd name="connsiteX7" fmla="*/ 116681 w 164306"/>
                    <a:gd name="connsiteY7" fmla="*/ 128588 h 190500"/>
                    <a:gd name="connsiteX8" fmla="*/ 140493 w 164306"/>
                    <a:gd name="connsiteY8" fmla="*/ 190500 h 190500"/>
                    <a:gd name="connsiteX9" fmla="*/ 140493 w 164306"/>
                    <a:gd name="connsiteY9" fmla="*/ 190500 h 190500"/>
                    <a:gd name="connsiteX10" fmla="*/ 102393 w 164306"/>
                    <a:gd name="connsiteY10" fmla="*/ 152400 h 190500"/>
                    <a:gd name="connsiteX11" fmla="*/ 109538 w 164306"/>
                    <a:gd name="connsiteY11" fmla="*/ 183356 h 190500"/>
                    <a:gd name="connsiteX12" fmla="*/ 71437 w 164306"/>
                    <a:gd name="connsiteY12" fmla="*/ 159544 h 190500"/>
                    <a:gd name="connsiteX13" fmla="*/ 71437 w 164306"/>
                    <a:gd name="connsiteY13" fmla="*/ 185738 h 190500"/>
                    <a:gd name="connsiteX14" fmla="*/ 0 w 164306"/>
                    <a:gd name="connsiteY14" fmla="*/ 45244 h 190500"/>
                    <a:gd name="connsiteX0" fmla="*/ 0 w 164306"/>
                    <a:gd name="connsiteY0" fmla="*/ 45244 h 195263"/>
                    <a:gd name="connsiteX1" fmla="*/ 57150 w 164306"/>
                    <a:gd name="connsiteY1" fmla="*/ 0 h 195263"/>
                    <a:gd name="connsiteX2" fmla="*/ 164306 w 164306"/>
                    <a:gd name="connsiteY2" fmla="*/ 107156 h 195263"/>
                    <a:gd name="connsiteX3" fmla="*/ 159544 w 164306"/>
                    <a:gd name="connsiteY3" fmla="*/ 128587 h 195263"/>
                    <a:gd name="connsiteX4" fmla="*/ 126206 w 164306"/>
                    <a:gd name="connsiteY4" fmla="*/ 104775 h 195263"/>
                    <a:gd name="connsiteX5" fmla="*/ 157162 w 164306"/>
                    <a:gd name="connsiteY5" fmla="*/ 169069 h 195263"/>
                    <a:gd name="connsiteX6" fmla="*/ 150018 w 164306"/>
                    <a:gd name="connsiteY6" fmla="*/ 169069 h 195263"/>
                    <a:gd name="connsiteX7" fmla="*/ 116681 w 164306"/>
                    <a:gd name="connsiteY7" fmla="*/ 128588 h 195263"/>
                    <a:gd name="connsiteX8" fmla="*/ 140493 w 164306"/>
                    <a:gd name="connsiteY8" fmla="*/ 190500 h 195263"/>
                    <a:gd name="connsiteX9" fmla="*/ 140493 w 164306"/>
                    <a:gd name="connsiteY9" fmla="*/ 190500 h 195263"/>
                    <a:gd name="connsiteX10" fmla="*/ 102393 w 164306"/>
                    <a:gd name="connsiteY10" fmla="*/ 152400 h 195263"/>
                    <a:gd name="connsiteX11" fmla="*/ 109538 w 164306"/>
                    <a:gd name="connsiteY11" fmla="*/ 183356 h 195263"/>
                    <a:gd name="connsiteX12" fmla="*/ 71437 w 164306"/>
                    <a:gd name="connsiteY12" fmla="*/ 159544 h 195263"/>
                    <a:gd name="connsiteX13" fmla="*/ 80962 w 164306"/>
                    <a:gd name="connsiteY13" fmla="*/ 195263 h 195263"/>
                    <a:gd name="connsiteX14" fmla="*/ 0 w 164306"/>
                    <a:gd name="connsiteY14" fmla="*/ 45244 h 195263"/>
                    <a:gd name="connsiteX0" fmla="*/ 0 w 164306"/>
                    <a:gd name="connsiteY0" fmla="*/ 45244 h 195263"/>
                    <a:gd name="connsiteX1" fmla="*/ 57150 w 164306"/>
                    <a:gd name="connsiteY1" fmla="*/ 0 h 195263"/>
                    <a:gd name="connsiteX2" fmla="*/ 164306 w 164306"/>
                    <a:gd name="connsiteY2" fmla="*/ 107156 h 195263"/>
                    <a:gd name="connsiteX3" fmla="*/ 159544 w 164306"/>
                    <a:gd name="connsiteY3" fmla="*/ 128587 h 195263"/>
                    <a:gd name="connsiteX4" fmla="*/ 126206 w 164306"/>
                    <a:gd name="connsiteY4" fmla="*/ 104775 h 195263"/>
                    <a:gd name="connsiteX5" fmla="*/ 157162 w 164306"/>
                    <a:gd name="connsiteY5" fmla="*/ 169069 h 195263"/>
                    <a:gd name="connsiteX6" fmla="*/ 150018 w 164306"/>
                    <a:gd name="connsiteY6" fmla="*/ 169069 h 195263"/>
                    <a:gd name="connsiteX7" fmla="*/ 116681 w 164306"/>
                    <a:gd name="connsiteY7" fmla="*/ 128588 h 195263"/>
                    <a:gd name="connsiteX8" fmla="*/ 140493 w 164306"/>
                    <a:gd name="connsiteY8" fmla="*/ 190500 h 195263"/>
                    <a:gd name="connsiteX9" fmla="*/ 140493 w 164306"/>
                    <a:gd name="connsiteY9" fmla="*/ 190500 h 195263"/>
                    <a:gd name="connsiteX10" fmla="*/ 102393 w 164306"/>
                    <a:gd name="connsiteY10" fmla="*/ 152400 h 195263"/>
                    <a:gd name="connsiteX11" fmla="*/ 109538 w 164306"/>
                    <a:gd name="connsiteY11" fmla="*/ 183356 h 195263"/>
                    <a:gd name="connsiteX12" fmla="*/ 71437 w 164306"/>
                    <a:gd name="connsiteY12" fmla="*/ 159544 h 195263"/>
                    <a:gd name="connsiteX13" fmla="*/ 80962 w 164306"/>
                    <a:gd name="connsiteY13" fmla="*/ 195263 h 195263"/>
                    <a:gd name="connsiteX14" fmla="*/ 0 w 164306"/>
                    <a:gd name="connsiteY14" fmla="*/ 45244 h 195263"/>
                    <a:gd name="connsiteX0" fmla="*/ 0 w 164306"/>
                    <a:gd name="connsiteY0" fmla="*/ 45244 h 190500"/>
                    <a:gd name="connsiteX1" fmla="*/ 57150 w 164306"/>
                    <a:gd name="connsiteY1" fmla="*/ 0 h 190500"/>
                    <a:gd name="connsiteX2" fmla="*/ 164306 w 164306"/>
                    <a:gd name="connsiteY2" fmla="*/ 107156 h 190500"/>
                    <a:gd name="connsiteX3" fmla="*/ 159544 w 164306"/>
                    <a:gd name="connsiteY3" fmla="*/ 128587 h 190500"/>
                    <a:gd name="connsiteX4" fmla="*/ 126206 w 164306"/>
                    <a:gd name="connsiteY4" fmla="*/ 104775 h 190500"/>
                    <a:gd name="connsiteX5" fmla="*/ 157162 w 164306"/>
                    <a:gd name="connsiteY5" fmla="*/ 169069 h 190500"/>
                    <a:gd name="connsiteX6" fmla="*/ 150018 w 164306"/>
                    <a:gd name="connsiteY6" fmla="*/ 169069 h 190500"/>
                    <a:gd name="connsiteX7" fmla="*/ 116681 w 164306"/>
                    <a:gd name="connsiteY7" fmla="*/ 128588 h 190500"/>
                    <a:gd name="connsiteX8" fmla="*/ 140493 w 164306"/>
                    <a:gd name="connsiteY8" fmla="*/ 190500 h 190500"/>
                    <a:gd name="connsiteX9" fmla="*/ 140493 w 164306"/>
                    <a:gd name="connsiteY9" fmla="*/ 190500 h 190500"/>
                    <a:gd name="connsiteX10" fmla="*/ 102393 w 164306"/>
                    <a:gd name="connsiteY10" fmla="*/ 152400 h 190500"/>
                    <a:gd name="connsiteX11" fmla="*/ 109538 w 164306"/>
                    <a:gd name="connsiteY11" fmla="*/ 183356 h 190500"/>
                    <a:gd name="connsiteX12" fmla="*/ 71437 w 164306"/>
                    <a:gd name="connsiteY12" fmla="*/ 159544 h 190500"/>
                    <a:gd name="connsiteX13" fmla="*/ 66675 w 164306"/>
                    <a:gd name="connsiteY13" fmla="*/ 188119 h 190500"/>
                    <a:gd name="connsiteX14" fmla="*/ 0 w 164306"/>
                    <a:gd name="connsiteY14" fmla="*/ 45244 h 190500"/>
                    <a:gd name="connsiteX0" fmla="*/ 0 w 164306"/>
                    <a:gd name="connsiteY0" fmla="*/ 45244 h 192882"/>
                    <a:gd name="connsiteX1" fmla="*/ 57150 w 164306"/>
                    <a:gd name="connsiteY1" fmla="*/ 0 h 192882"/>
                    <a:gd name="connsiteX2" fmla="*/ 164306 w 164306"/>
                    <a:gd name="connsiteY2" fmla="*/ 107156 h 192882"/>
                    <a:gd name="connsiteX3" fmla="*/ 159544 w 164306"/>
                    <a:gd name="connsiteY3" fmla="*/ 128587 h 192882"/>
                    <a:gd name="connsiteX4" fmla="*/ 126206 w 164306"/>
                    <a:gd name="connsiteY4" fmla="*/ 104775 h 192882"/>
                    <a:gd name="connsiteX5" fmla="*/ 157162 w 164306"/>
                    <a:gd name="connsiteY5" fmla="*/ 169069 h 192882"/>
                    <a:gd name="connsiteX6" fmla="*/ 150018 w 164306"/>
                    <a:gd name="connsiteY6" fmla="*/ 169069 h 192882"/>
                    <a:gd name="connsiteX7" fmla="*/ 116681 w 164306"/>
                    <a:gd name="connsiteY7" fmla="*/ 128588 h 192882"/>
                    <a:gd name="connsiteX8" fmla="*/ 140493 w 164306"/>
                    <a:gd name="connsiteY8" fmla="*/ 190500 h 192882"/>
                    <a:gd name="connsiteX9" fmla="*/ 140493 w 164306"/>
                    <a:gd name="connsiteY9" fmla="*/ 190500 h 192882"/>
                    <a:gd name="connsiteX10" fmla="*/ 102393 w 164306"/>
                    <a:gd name="connsiteY10" fmla="*/ 152400 h 192882"/>
                    <a:gd name="connsiteX11" fmla="*/ 109538 w 164306"/>
                    <a:gd name="connsiteY11" fmla="*/ 183356 h 192882"/>
                    <a:gd name="connsiteX12" fmla="*/ 71437 w 164306"/>
                    <a:gd name="connsiteY12" fmla="*/ 159544 h 192882"/>
                    <a:gd name="connsiteX13" fmla="*/ 73819 w 164306"/>
                    <a:gd name="connsiteY13" fmla="*/ 192882 h 192882"/>
                    <a:gd name="connsiteX14" fmla="*/ 0 w 164306"/>
                    <a:gd name="connsiteY14" fmla="*/ 45244 h 192882"/>
                    <a:gd name="connsiteX0" fmla="*/ 0 w 164306"/>
                    <a:gd name="connsiteY0" fmla="*/ 45244 h 192882"/>
                    <a:gd name="connsiteX1" fmla="*/ 57150 w 164306"/>
                    <a:gd name="connsiteY1" fmla="*/ 0 h 192882"/>
                    <a:gd name="connsiteX2" fmla="*/ 164306 w 164306"/>
                    <a:gd name="connsiteY2" fmla="*/ 107156 h 192882"/>
                    <a:gd name="connsiteX3" fmla="*/ 159544 w 164306"/>
                    <a:gd name="connsiteY3" fmla="*/ 128587 h 192882"/>
                    <a:gd name="connsiteX4" fmla="*/ 126206 w 164306"/>
                    <a:gd name="connsiteY4" fmla="*/ 104775 h 192882"/>
                    <a:gd name="connsiteX5" fmla="*/ 157162 w 164306"/>
                    <a:gd name="connsiteY5" fmla="*/ 169069 h 192882"/>
                    <a:gd name="connsiteX6" fmla="*/ 150018 w 164306"/>
                    <a:gd name="connsiteY6" fmla="*/ 169069 h 192882"/>
                    <a:gd name="connsiteX7" fmla="*/ 116681 w 164306"/>
                    <a:gd name="connsiteY7" fmla="*/ 128588 h 192882"/>
                    <a:gd name="connsiteX8" fmla="*/ 140493 w 164306"/>
                    <a:gd name="connsiteY8" fmla="*/ 190500 h 192882"/>
                    <a:gd name="connsiteX9" fmla="*/ 140493 w 164306"/>
                    <a:gd name="connsiteY9" fmla="*/ 190500 h 192882"/>
                    <a:gd name="connsiteX10" fmla="*/ 102393 w 164306"/>
                    <a:gd name="connsiteY10" fmla="*/ 152400 h 192882"/>
                    <a:gd name="connsiteX11" fmla="*/ 104776 w 164306"/>
                    <a:gd name="connsiteY11" fmla="*/ 190500 h 192882"/>
                    <a:gd name="connsiteX12" fmla="*/ 71437 w 164306"/>
                    <a:gd name="connsiteY12" fmla="*/ 159544 h 192882"/>
                    <a:gd name="connsiteX13" fmla="*/ 73819 w 164306"/>
                    <a:gd name="connsiteY13" fmla="*/ 192882 h 192882"/>
                    <a:gd name="connsiteX14" fmla="*/ 0 w 164306"/>
                    <a:gd name="connsiteY14" fmla="*/ 45244 h 192882"/>
                    <a:gd name="connsiteX0" fmla="*/ 0 w 164306"/>
                    <a:gd name="connsiteY0" fmla="*/ 45244 h 192882"/>
                    <a:gd name="connsiteX1" fmla="*/ 57150 w 164306"/>
                    <a:gd name="connsiteY1" fmla="*/ 0 h 192882"/>
                    <a:gd name="connsiteX2" fmla="*/ 164306 w 164306"/>
                    <a:gd name="connsiteY2" fmla="*/ 107156 h 192882"/>
                    <a:gd name="connsiteX3" fmla="*/ 159544 w 164306"/>
                    <a:gd name="connsiteY3" fmla="*/ 128587 h 192882"/>
                    <a:gd name="connsiteX4" fmla="*/ 126206 w 164306"/>
                    <a:gd name="connsiteY4" fmla="*/ 104775 h 192882"/>
                    <a:gd name="connsiteX5" fmla="*/ 157162 w 164306"/>
                    <a:gd name="connsiteY5" fmla="*/ 169069 h 192882"/>
                    <a:gd name="connsiteX6" fmla="*/ 150018 w 164306"/>
                    <a:gd name="connsiteY6" fmla="*/ 169069 h 192882"/>
                    <a:gd name="connsiteX7" fmla="*/ 116681 w 164306"/>
                    <a:gd name="connsiteY7" fmla="*/ 128588 h 192882"/>
                    <a:gd name="connsiteX8" fmla="*/ 140493 w 164306"/>
                    <a:gd name="connsiteY8" fmla="*/ 190500 h 192882"/>
                    <a:gd name="connsiteX9" fmla="*/ 140493 w 164306"/>
                    <a:gd name="connsiteY9" fmla="*/ 190500 h 192882"/>
                    <a:gd name="connsiteX10" fmla="*/ 102393 w 164306"/>
                    <a:gd name="connsiteY10" fmla="*/ 152400 h 192882"/>
                    <a:gd name="connsiteX11" fmla="*/ 104776 w 164306"/>
                    <a:gd name="connsiteY11" fmla="*/ 190500 h 192882"/>
                    <a:gd name="connsiteX12" fmla="*/ 71437 w 164306"/>
                    <a:gd name="connsiteY12" fmla="*/ 159544 h 192882"/>
                    <a:gd name="connsiteX13" fmla="*/ 73819 w 164306"/>
                    <a:gd name="connsiteY13" fmla="*/ 192882 h 192882"/>
                    <a:gd name="connsiteX14" fmla="*/ 0 w 164306"/>
                    <a:gd name="connsiteY14" fmla="*/ 45244 h 192882"/>
                    <a:gd name="connsiteX0" fmla="*/ 0 w 164306"/>
                    <a:gd name="connsiteY0" fmla="*/ 45244 h 192882"/>
                    <a:gd name="connsiteX1" fmla="*/ 57150 w 164306"/>
                    <a:gd name="connsiteY1" fmla="*/ 0 h 192882"/>
                    <a:gd name="connsiteX2" fmla="*/ 164306 w 164306"/>
                    <a:gd name="connsiteY2" fmla="*/ 107156 h 192882"/>
                    <a:gd name="connsiteX3" fmla="*/ 159544 w 164306"/>
                    <a:gd name="connsiteY3" fmla="*/ 128587 h 192882"/>
                    <a:gd name="connsiteX4" fmla="*/ 126206 w 164306"/>
                    <a:gd name="connsiteY4" fmla="*/ 104775 h 192882"/>
                    <a:gd name="connsiteX5" fmla="*/ 157162 w 164306"/>
                    <a:gd name="connsiteY5" fmla="*/ 169069 h 192882"/>
                    <a:gd name="connsiteX6" fmla="*/ 150018 w 164306"/>
                    <a:gd name="connsiteY6" fmla="*/ 169069 h 192882"/>
                    <a:gd name="connsiteX7" fmla="*/ 116681 w 164306"/>
                    <a:gd name="connsiteY7" fmla="*/ 128588 h 192882"/>
                    <a:gd name="connsiteX8" fmla="*/ 140493 w 164306"/>
                    <a:gd name="connsiteY8" fmla="*/ 190500 h 192882"/>
                    <a:gd name="connsiteX9" fmla="*/ 140493 w 164306"/>
                    <a:gd name="connsiteY9" fmla="*/ 190500 h 192882"/>
                    <a:gd name="connsiteX10" fmla="*/ 102393 w 164306"/>
                    <a:gd name="connsiteY10" fmla="*/ 152400 h 192882"/>
                    <a:gd name="connsiteX11" fmla="*/ 104776 w 164306"/>
                    <a:gd name="connsiteY11" fmla="*/ 190500 h 192882"/>
                    <a:gd name="connsiteX12" fmla="*/ 71437 w 164306"/>
                    <a:gd name="connsiteY12" fmla="*/ 159544 h 192882"/>
                    <a:gd name="connsiteX13" fmla="*/ 73819 w 164306"/>
                    <a:gd name="connsiteY13" fmla="*/ 192882 h 192882"/>
                    <a:gd name="connsiteX14" fmla="*/ 0 w 164306"/>
                    <a:gd name="connsiteY14" fmla="*/ 45244 h 192882"/>
                    <a:gd name="connsiteX0" fmla="*/ 0 w 164306"/>
                    <a:gd name="connsiteY0" fmla="*/ 45244 h 192882"/>
                    <a:gd name="connsiteX1" fmla="*/ 57150 w 164306"/>
                    <a:gd name="connsiteY1" fmla="*/ 0 h 192882"/>
                    <a:gd name="connsiteX2" fmla="*/ 164306 w 164306"/>
                    <a:gd name="connsiteY2" fmla="*/ 107156 h 192882"/>
                    <a:gd name="connsiteX3" fmla="*/ 159544 w 164306"/>
                    <a:gd name="connsiteY3" fmla="*/ 128587 h 192882"/>
                    <a:gd name="connsiteX4" fmla="*/ 126206 w 164306"/>
                    <a:gd name="connsiteY4" fmla="*/ 104775 h 192882"/>
                    <a:gd name="connsiteX5" fmla="*/ 157162 w 164306"/>
                    <a:gd name="connsiteY5" fmla="*/ 169069 h 192882"/>
                    <a:gd name="connsiteX6" fmla="*/ 150018 w 164306"/>
                    <a:gd name="connsiteY6" fmla="*/ 169069 h 192882"/>
                    <a:gd name="connsiteX7" fmla="*/ 116681 w 164306"/>
                    <a:gd name="connsiteY7" fmla="*/ 128588 h 192882"/>
                    <a:gd name="connsiteX8" fmla="*/ 140493 w 164306"/>
                    <a:gd name="connsiteY8" fmla="*/ 190500 h 192882"/>
                    <a:gd name="connsiteX9" fmla="*/ 140493 w 164306"/>
                    <a:gd name="connsiteY9" fmla="*/ 190500 h 192882"/>
                    <a:gd name="connsiteX10" fmla="*/ 102393 w 164306"/>
                    <a:gd name="connsiteY10" fmla="*/ 152400 h 192882"/>
                    <a:gd name="connsiteX11" fmla="*/ 104776 w 164306"/>
                    <a:gd name="connsiteY11" fmla="*/ 190500 h 192882"/>
                    <a:gd name="connsiteX12" fmla="*/ 71437 w 164306"/>
                    <a:gd name="connsiteY12" fmla="*/ 159544 h 192882"/>
                    <a:gd name="connsiteX13" fmla="*/ 73819 w 164306"/>
                    <a:gd name="connsiteY13" fmla="*/ 192882 h 192882"/>
                    <a:gd name="connsiteX14" fmla="*/ 0 w 164306"/>
                    <a:gd name="connsiteY14" fmla="*/ 45244 h 192882"/>
                    <a:gd name="connsiteX0" fmla="*/ 0 w 164306"/>
                    <a:gd name="connsiteY0" fmla="*/ 45244 h 192882"/>
                    <a:gd name="connsiteX1" fmla="*/ 57150 w 164306"/>
                    <a:gd name="connsiteY1" fmla="*/ 0 h 192882"/>
                    <a:gd name="connsiteX2" fmla="*/ 164306 w 164306"/>
                    <a:gd name="connsiteY2" fmla="*/ 107156 h 192882"/>
                    <a:gd name="connsiteX3" fmla="*/ 159544 w 164306"/>
                    <a:gd name="connsiteY3" fmla="*/ 128587 h 192882"/>
                    <a:gd name="connsiteX4" fmla="*/ 126206 w 164306"/>
                    <a:gd name="connsiteY4" fmla="*/ 104775 h 192882"/>
                    <a:gd name="connsiteX5" fmla="*/ 157162 w 164306"/>
                    <a:gd name="connsiteY5" fmla="*/ 169069 h 192882"/>
                    <a:gd name="connsiteX6" fmla="*/ 150018 w 164306"/>
                    <a:gd name="connsiteY6" fmla="*/ 169069 h 192882"/>
                    <a:gd name="connsiteX7" fmla="*/ 116681 w 164306"/>
                    <a:gd name="connsiteY7" fmla="*/ 128588 h 192882"/>
                    <a:gd name="connsiteX8" fmla="*/ 140493 w 164306"/>
                    <a:gd name="connsiteY8" fmla="*/ 190500 h 192882"/>
                    <a:gd name="connsiteX9" fmla="*/ 109536 w 164306"/>
                    <a:gd name="connsiteY9" fmla="*/ 166688 h 192882"/>
                    <a:gd name="connsiteX10" fmla="*/ 102393 w 164306"/>
                    <a:gd name="connsiteY10" fmla="*/ 152400 h 192882"/>
                    <a:gd name="connsiteX11" fmla="*/ 104776 w 164306"/>
                    <a:gd name="connsiteY11" fmla="*/ 190500 h 192882"/>
                    <a:gd name="connsiteX12" fmla="*/ 71437 w 164306"/>
                    <a:gd name="connsiteY12" fmla="*/ 159544 h 192882"/>
                    <a:gd name="connsiteX13" fmla="*/ 73819 w 164306"/>
                    <a:gd name="connsiteY13" fmla="*/ 192882 h 192882"/>
                    <a:gd name="connsiteX14" fmla="*/ 0 w 164306"/>
                    <a:gd name="connsiteY14" fmla="*/ 45244 h 192882"/>
                    <a:gd name="connsiteX0" fmla="*/ 0 w 164306"/>
                    <a:gd name="connsiteY0" fmla="*/ 45244 h 192882"/>
                    <a:gd name="connsiteX1" fmla="*/ 57150 w 164306"/>
                    <a:gd name="connsiteY1" fmla="*/ 0 h 192882"/>
                    <a:gd name="connsiteX2" fmla="*/ 164306 w 164306"/>
                    <a:gd name="connsiteY2" fmla="*/ 107156 h 192882"/>
                    <a:gd name="connsiteX3" fmla="*/ 159544 w 164306"/>
                    <a:gd name="connsiteY3" fmla="*/ 128587 h 192882"/>
                    <a:gd name="connsiteX4" fmla="*/ 126206 w 164306"/>
                    <a:gd name="connsiteY4" fmla="*/ 104775 h 192882"/>
                    <a:gd name="connsiteX5" fmla="*/ 157162 w 164306"/>
                    <a:gd name="connsiteY5" fmla="*/ 169069 h 192882"/>
                    <a:gd name="connsiteX6" fmla="*/ 161924 w 164306"/>
                    <a:gd name="connsiteY6" fmla="*/ 161925 h 192882"/>
                    <a:gd name="connsiteX7" fmla="*/ 116681 w 164306"/>
                    <a:gd name="connsiteY7" fmla="*/ 128588 h 192882"/>
                    <a:gd name="connsiteX8" fmla="*/ 140493 w 164306"/>
                    <a:gd name="connsiteY8" fmla="*/ 190500 h 192882"/>
                    <a:gd name="connsiteX9" fmla="*/ 109536 w 164306"/>
                    <a:gd name="connsiteY9" fmla="*/ 166688 h 192882"/>
                    <a:gd name="connsiteX10" fmla="*/ 102393 w 164306"/>
                    <a:gd name="connsiteY10" fmla="*/ 152400 h 192882"/>
                    <a:gd name="connsiteX11" fmla="*/ 104776 w 164306"/>
                    <a:gd name="connsiteY11" fmla="*/ 190500 h 192882"/>
                    <a:gd name="connsiteX12" fmla="*/ 71437 w 164306"/>
                    <a:gd name="connsiteY12" fmla="*/ 159544 h 192882"/>
                    <a:gd name="connsiteX13" fmla="*/ 73819 w 164306"/>
                    <a:gd name="connsiteY13" fmla="*/ 192882 h 192882"/>
                    <a:gd name="connsiteX14" fmla="*/ 0 w 164306"/>
                    <a:gd name="connsiteY14" fmla="*/ 45244 h 192882"/>
                    <a:gd name="connsiteX0" fmla="*/ 0 w 164306"/>
                    <a:gd name="connsiteY0" fmla="*/ 45244 h 192882"/>
                    <a:gd name="connsiteX1" fmla="*/ 57150 w 164306"/>
                    <a:gd name="connsiteY1" fmla="*/ 0 h 192882"/>
                    <a:gd name="connsiteX2" fmla="*/ 164306 w 164306"/>
                    <a:gd name="connsiteY2" fmla="*/ 107156 h 192882"/>
                    <a:gd name="connsiteX3" fmla="*/ 159544 w 164306"/>
                    <a:gd name="connsiteY3" fmla="*/ 128587 h 192882"/>
                    <a:gd name="connsiteX4" fmla="*/ 126206 w 164306"/>
                    <a:gd name="connsiteY4" fmla="*/ 104775 h 192882"/>
                    <a:gd name="connsiteX5" fmla="*/ 157162 w 164306"/>
                    <a:gd name="connsiteY5" fmla="*/ 169069 h 192882"/>
                    <a:gd name="connsiteX6" fmla="*/ 161924 w 164306"/>
                    <a:gd name="connsiteY6" fmla="*/ 161925 h 192882"/>
                    <a:gd name="connsiteX7" fmla="*/ 116681 w 164306"/>
                    <a:gd name="connsiteY7" fmla="*/ 128588 h 192882"/>
                    <a:gd name="connsiteX8" fmla="*/ 140493 w 164306"/>
                    <a:gd name="connsiteY8" fmla="*/ 190500 h 192882"/>
                    <a:gd name="connsiteX9" fmla="*/ 109536 w 164306"/>
                    <a:gd name="connsiteY9" fmla="*/ 166688 h 192882"/>
                    <a:gd name="connsiteX10" fmla="*/ 102393 w 164306"/>
                    <a:gd name="connsiteY10" fmla="*/ 152400 h 192882"/>
                    <a:gd name="connsiteX11" fmla="*/ 104776 w 164306"/>
                    <a:gd name="connsiteY11" fmla="*/ 190500 h 192882"/>
                    <a:gd name="connsiteX12" fmla="*/ 71437 w 164306"/>
                    <a:gd name="connsiteY12" fmla="*/ 159544 h 192882"/>
                    <a:gd name="connsiteX13" fmla="*/ 73819 w 164306"/>
                    <a:gd name="connsiteY13" fmla="*/ 192882 h 192882"/>
                    <a:gd name="connsiteX14" fmla="*/ 0 w 164306"/>
                    <a:gd name="connsiteY14" fmla="*/ 45244 h 192882"/>
                    <a:gd name="connsiteX0" fmla="*/ 0 w 165012"/>
                    <a:gd name="connsiteY0" fmla="*/ 45244 h 192882"/>
                    <a:gd name="connsiteX1" fmla="*/ 57150 w 165012"/>
                    <a:gd name="connsiteY1" fmla="*/ 0 h 192882"/>
                    <a:gd name="connsiteX2" fmla="*/ 164306 w 165012"/>
                    <a:gd name="connsiteY2" fmla="*/ 107156 h 192882"/>
                    <a:gd name="connsiteX3" fmla="*/ 159544 w 165012"/>
                    <a:gd name="connsiteY3" fmla="*/ 128587 h 192882"/>
                    <a:gd name="connsiteX4" fmla="*/ 126206 w 165012"/>
                    <a:gd name="connsiteY4" fmla="*/ 104775 h 192882"/>
                    <a:gd name="connsiteX5" fmla="*/ 157162 w 165012"/>
                    <a:gd name="connsiteY5" fmla="*/ 176213 h 192882"/>
                    <a:gd name="connsiteX6" fmla="*/ 161924 w 165012"/>
                    <a:gd name="connsiteY6" fmla="*/ 161925 h 192882"/>
                    <a:gd name="connsiteX7" fmla="*/ 116681 w 165012"/>
                    <a:gd name="connsiteY7" fmla="*/ 128588 h 192882"/>
                    <a:gd name="connsiteX8" fmla="*/ 140493 w 165012"/>
                    <a:gd name="connsiteY8" fmla="*/ 190500 h 192882"/>
                    <a:gd name="connsiteX9" fmla="*/ 109536 w 165012"/>
                    <a:gd name="connsiteY9" fmla="*/ 166688 h 192882"/>
                    <a:gd name="connsiteX10" fmla="*/ 102393 w 165012"/>
                    <a:gd name="connsiteY10" fmla="*/ 152400 h 192882"/>
                    <a:gd name="connsiteX11" fmla="*/ 104776 w 165012"/>
                    <a:gd name="connsiteY11" fmla="*/ 190500 h 192882"/>
                    <a:gd name="connsiteX12" fmla="*/ 71437 w 165012"/>
                    <a:gd name="connsiteY12" fmla="*/ 159544 h 192882"/>
                    <a:gd name="connsiteX13" fmla="*/ 73819 w 165012"/>
                    <a:gd name="connsiteY13" fmla="*/ 192882 h 192882"/>
                    <a:gd name="connsiteX14" fmla="*/ 0 w 165012"/>
                    <a:gd name="connsiteY14" fmla="*/ 45244 h 192882"/>
                    <a:gd name="connsiteX0" fmla="*/ 0 w 174678"/>
                    <a:gd name="connsiteY0" fmla="*/ 45244 h 192882"/>
                    <a:gd name="connsiteX1" fmla="*/ 57150 w 174678"/>
                    <a:gd name="connsiteY1" fmla="*/ 0 h 192882"/>
                    <a:gd name="connsiteX2" fmla="*/ 164306 w 174678"/>
                    <a:gd name="connsiteY2" fmla="*/ 107156 h 192882"/>
                    <a:gd name="connsiteX3" fmla="*/ 159544 w 174678"/>
                    <a:gd name="connsiteY3" fmla="*/ 128587 h 192882"/>
                    <a:gd name="connsiteX4" fmla="*/ 126206 w 174678"/>
                    <a:gd name="connsiteY4" fmla="*/ 104775 h 192882"/>
                    <a:gd name="connsiteX5" fmla="*/ 157162 w 174678"/>
                    <a:gd name="connsiteY5" fmla="*/ 176213 h 192882"/>
                    <a:gd name="connsiteX6" fmla="*/ 161924 w 174678"/>
                    <a:gd name="connsiteY6" fmla="*/ 161925 h 192882"/>
                    <a:gd name="connsiteX7" fmla="*/ 116681 w 174678"/>
                    <a:gd name="connsiteY7" fmla="*/ 128588 h 192882"/>
                    <a:gd name="connsiteX8" fmla="*/ 140493 w 174678"/>
                    <a:gd name="connsiteY8" fmla="*/ 190500 h 192882"/>
                    <a:gd name="connsiteX9" fmla="*/ 109536 w 174678"/>
                    <a:gd name="connsiteY9" fmla="*/ 166688 h 192882"/>
                    <a:gd name="connsiteX10" fmla="*/ 102393 w 174678"/>
                    <a:gd name="connsiteY10" fmla="*/ 152400 h 192882"/>
                    <a:gd name="connsiteX11" fmla="*/ 104776 w 174678"/>
                    <a:gd name="connsiteY11" fmla="*/ 190500 h 192882"/>
                    <a:gd name="connsiteX12" fmla="*/ 71437 w 174678"/>
                    <a:gd name="connsiteY12" fmla="*/ 159544 h 192882"/>
                    <a:gd name="connsiteX13" fmla="*/ 73819 w 174678"/>
                    <a:gd name="connsiteY13" fmla="*/ 192882 h 192882"/>
                    <a:gd name="connsiteX14" fmla="*/ 0 w 174678"/>
                    <a:gd name="connsiteY14" fmla="*/ 45244 h 192882"/>
                    <a:gd name="connsiteX0" fmla="*/ 0 w 321102"/>
                    <a:gd name="connsiteY0" fmla="*/ 45244 h 221905"/>
                    <a:gd name="connsiteX1" fmla="*/ 57150 w 321102"/>
                    <a:gd name="connsiteY1" fmla="*/ 0 h 221905"/>
                    <a:gd name="connsiteX2" fmla="*/ 164306 w 321102"/>
                    <a:gd name="connsiteY2" fmla="*/ 107156 h 221905"/>
                    <a:gd name="connsiteX3" fmla="*/ 159544 w 321102"/>
                    <a:gd name="connsiteY3" fmla="*/ 128587 h 221905"/>
                    <a:gd name="connsiteX4" fmla="*/ 126206 w 321102"/>
                    <a:gd name="connsiteY4" fmla="*/ 104775 h 221905"/>
                    <a:gd name="connsiteX5" fmla="*/ 316706 w 321102"/>
                    <a:gd name="connsiteY5" fmla="*/ 221456 h 221905"/>
                    <a:gd name="connsiteX6" fmla="*/ 161924 w 321102"/>
                    <a:gd name="connsiteY6" fmla="*/ 161925 h 221905"/>
                    <a:gd name="connsiteX7" fmla="*/ 116681 w 321102"/>
                    <a:gd name="connsiteY7" fmla="*/ 128588 h 221905"/>
                    <a:gd name="connsiteX8" fmla="*/ 140493 w 321102"/>
                    <a:gd name="connsiteY8" fmla="*/ 190500 h 221905"/>
                    <a:gd name="connsiteX9" fmla="*/ 109536 w 321102"/>
                    <a:gd name="connsiteY9" fmla="*/ 166688 h 221905"/>
                    <a:gd name="connsiteX10" fmla="*/ 102393 w 321102"/>
                    <a:gd name="connsiteY10" fmla="*/ 152400 h 221905"/>
                    <a:gd name="connsiteX11" fmla="*/ 104776 w 321102"/>
                    <a:gd name="connsiteY11" fmla="*/ 190500 h 221905"/>
                    <a:gd name="connsiteX12" fmla="*/ 71437 w 321102"/>
                    <a:gd name="connsiteY12" fmla="*/ 159544 h 221905"/>
                    <a:gd name="connsiteX13" fmla="*/ 73819 w 321102"/>
                    <a:gd name="connsiteY13" fmla="*/ 192882 h 221905"/>
                    <a:gd name="connsiteX14" fmla="*/ 0 w 321102"/>
                    <a:gd name="connsiteY14" fmla="*/ 45244 h 221905"/>
                    <a:gd name="connsiteX0" fmla="*/ 0 w 317093"/>
                    <a:gd name="connsiteY0" fmla="*/ 45244 h 227248"/>
                    <a:gd name="connsiteX1" fmla="*/ 57150 w 317093"/>
                    <a:gd name="connsiteY1" fmla="*/ 0 h 227248"/>
                    <a:gd name="connsiteX2" fmla="*/ 164306 w 317093"/>
                    <a:gd name="connsiteY2" fmla="*/ 107156 h 227248"/>
                    <a:gd name="connsiteX3" fmla="*/ 159544 w 317093"/>
                    <a:gd name="connsiteY3" fmla="*/ 128587 h 227248"/>
                    <a:gd name="connsiteX4" fmla="*/ 126206 w 317093"/>
                    <a:gd name="connsiteY4" fmla="*/ 104775 h 227248"/>
                    <a:gd name="connsiteX5" fmla="*/ 316706 w 317093"/>
                    <a:gd name="connsiteY5" fmla="*/ 221456 h 227248"/>
                    <a:gd name="connsiteX6" fmla="*/ 161924 w 317093"/>
                    <a:gd name="connsiteY6" fmla="*/ 161925 h 227248"/>
                    <a:gd name="connsiteX7" fmla="*/ 116681 w 317093"/>
                    <a:gd name="connsiteY7" fmla="*/ 128588 h 227248"/>
                    <a:gd name="connsiteX8" fmla="*/ 140493 w 317093"/>
                    <a:gd name="connsiteY8" fmla="*/ 190500 h 227248"/>
                    <a:gd name="connsiteX9" fmla="*/ 109536 w 317093"/>
                    <a:gd name="connsiteY9" fmla="*/ 166688 h 227248"/>
                    <a:gd name="connsiteX10" fmla="*/ 102393 w 317093"/>
                    <a:gd name="connsiteY10" fmla="*/ 152400 h 227248"/>
                    <a:gd name="connsiteX11" fmla="*/ 104776 w 317093"/>
                    <a:gd name="connsiteY11" fmla="*/ 190500 h 227248"/>
                    <a:gd name="connsiteX12" fmla="*/ 71437 w 317093"/>
                    <a:gd name="connsiteY12" fmla="*/ 159544 h 227248"/>
                    <a:gd name="connsiteX13" fmla="*/ 73819 w 317093"/>
                    <a:gd name="connsiteY13" fmla="*/ 192882 h 227248"/>
                    <a:gd name="connsiteX14" fmla="*/ 0 w 317093"/>
                    <a:gd name="connsiteY14" fmla="*/ 45244 h 227248"/>
                    <a:gd name="connsiteX0" fmla="*/ 0 w 298084"/>
                    <a:gd name="connsiteY0" fmla="*/ 45244 h 211648"/>
                    <a:gd name="connsiteX1" fmla="*/ 57150 w 298084"/>
                    <a:gd name="connsiteY1" fmla="*/ 0 h 211648"/>
                    <a:gd name="connsiteX2" fmla="*/ 164306 w 298084"/>
                    <a:gd name="connsiteY2" fmla="*/ 107156 h 211648"/>
                    <a:gd name="connsiteX3" fmla="*/ 159544 w 298084"/>
                    <a:gd name="connsiteY3" fmla="*/ 128587 h 211648"/>
                    <a:gd name="connsiteX4" fmla="*/ 126206 w 298084"/>
                    <a:gd name="connsiteY4" fmla="*/ 104775 h 211648"/>
                    <a:gd name="connsiteX5" fmla="*/ 297656 w 298084"/>
                    <a:gd name="connsiteY5" fmla="*/ 204788 h 211648"/>
                    <a:gd name="connsiteX6" fmla="*/ 161924 w 298084"/>
                    <a:gd name="connsiteY6" fmla="*/ 161925 h 211648"/>
                    <a:gd name="connsiteX7" fmla="*/ 116681 w 298084"/>
                    <a:gd name="connsiteY7" fmla="*/ 128588 h 211648"/>
                    <a:gd name="connsiteX8" fmla="*/ 140493 w 298084"/>
                    <a:gd name="connsiteY8" fmla="*/ 190500 h 211648"/>
                    <a:gd name="connsiteX9" fmla="*/ 109536 w 298084"/>
                    <a:gd name="connsiteY9" fmla="*/ 166688 h 211648"/>
                    <a:gd name="connsiteX10" fmla="*/ 102393 w 298084"/>
                    <a:gd name="connsiteY10" fmla="*/ 152400 h 211648"/>
                    <a:gd name="connsiteX11" fmla="*/ 104776 w 298084"/>
                    <a:gd name="connsiteY11" fmla="*/ 190500 h 211648"/>
                    <a:gd name="connsiteX12" fmla="*/ 71437 w 298084"/>
                    <a:gd name="connsiteY12" fmla="*/ 159544 h 211648"/>
                    <a:gd name="connsiteX13" fmla="*/ 73819 w 298084"/>
                    <a:gd name="connsiteY13" fmla="*/ 192882 h 211648"/>
                    <a:gd name="connsiteX14" fmla="*/ 0 w 298084"/>
                    <a:gd name="connsiteY14" fmla="*/ 45244 h 211648"/>
                    <a:gd name="connsiteX0" fmla="*/ 0 w 224568"/>
                    <a:gd name="connsiteY0" fmla="*/ 45244 h 205093"/>
                    <a:gd name="connsiteX1" fmla="*/ 57150 w 224568"/>
                    <a:gd name="connsiteY1" fmla="*/ 0 h 205093"/>
                    <a:gd name="connsiteX2" fmla="*/ 164306 w 224568"/>
                    <a:gd name="connsiteY2" fmla="*/ 107156 h 205093"/>
                    <a:gd name="connsiteX3" fmla="*/ 159544 w 224568"/>
                    <a:gd name="connsiteY3" fmla="*/ 128587 h 205093"/>
                    <a:gd name="connsiteX4" fmla="*/ 126206 w 224568"/>
                    <a:gd name="connsiteY4" fmla="*/ 104775 h 205093"/>
                    <a:gd name="connsiteX5" fmla="*/ 223837 w 224568"/>
                    <a:gd name="connsiteY5" fmla="*/ 197644 h 205093"/>
                    <a:gd name="connsiteX6" fmla="*/ 161924 w 224568"/>
                    <a:gd name="connsiteY6" fmla="*/ 161925 h 205093"/>
                    <a:gd name="connsiteX7" fmla="*/ 116681 w 224568"/>
                    <a:gd name="connsiteY7" fmla="*/ 128588 h 205093"/>
                    <a:gd name="connsiteX8" fmla="*/ 140493 w 224568"/>
                    <a:gd name="connsiteY8" fmla="*/ 190500 h 205093"/>
                    <a:gd name="connsiteX9" fmla="*/ 109536 w 224568"/>
                    <a:gd name="connsiteY9" fmla="*/ 166688 h 205093"/>
                    <a:gd name="connsiteX10" fmla="*/ 102393 w 224568"/>
                    <a:gd name="connsiteY10" fmla="*/ 152400 h 205093"/>
                    <a:gd name="connsiteX11" fmla="*/ 104776 w 224568"/>
                    <a:gd name="connsiteY11" fmla="*/ 190500 h 205093"/>
                    <a:gd name="connsiteX12" fmla="*/ 71437 w 224568"/>
                    <a:gd name="connsiteY12" fmla="*/ 159544 h 205093"/>
                    <a:gd name="connsiteX13" fmla="*/ 73819 w 224568"/>
                    <a:gd name="connsiteY13" fmla="*/ 192882 h 205093"/>
                    <a:gd name="connsiteX14" fmla="*/ 0 w 224568"/>
                    <a:gd name="connsiteY14" fmla="*/ 45244 h 205093"/>
                    <a:gd name="connsiteX0" fmla="*/ 0 w 224725"/>
                    <a:gd name="connsiteY0" fmla="*/ 45244 h 197793"/>
                    <a:gd name="connsiteX1" fmla="*/ 57150 w 224725"/>
                    <a:gd name="connsiteY1" fmla="*/ 0 h 197793"/>
                    <a:gd name="connsiteX2" fmla="*/ 164306 w 224725"/>
                    <a:gd name="connsiteY2" fmla="*/ 107156 h 197793"/>
                    <a:gd name="connsiteX3" fmla="*/ 159544 w 224725"/>
                    <a:gd name="connsiteY3" fmla="*/ 128587 h 197793"/>
                    <a:gd name="connsiteX4" fmla="*/ 126206 w 224725"/>
                    <a:gd name="connsiteY4" fmla="*/ 104775 h 197793"/>
                    <a:gd name="connsiteX5" fmla="*/ 223837 w 224725"/>
                    <a:gd name="connsiteY5" fmla="*/ 197644 h 197793"/>
                    <a:gd name="connsiteX6" fmla="*/ 161924 w 224725"/>
                    <a:gd name="connsiteY6" fmla="*/ 161925 h 197793"/>
                    <a:gd name="connsiteX7" fmla="*/ 116681 w 224725"/>
                    <a:gd name="connsiteY7" fmla="*/ 128588 h 197793"/>
                    <a:gd name="connsiteX8" fmla="*/ 140493 w 224725"/>
                    <a:gd name="connsiteY8" fmla="*/ 190500 h 197793"/>
                    <a:gd name="connsiteX9" fmla="*/ 109536 w 224725"/>
                    <a:gd name="connsiteY9" fmla="*/ 166688 h 197793"/>
                    <a:gd name="connsiteX10" fmla="*/ 102393 w 224725"/>
                    <a:gd name="connsiteY10" fmla="*/ 152400 h 197793"/>
                    <a:gd name="connsiteX11" fmla="*/ 104776 w 224725"/>
                    <a:gd name="connsiteY11" fmla="*/ 190500 h 197793"/>
                    <a:gd name="connsiteX12" fmla="*/ 71437 w 224725"/>
                    <a:gd name="connsiteY12" fmla="*/ 159544 h 197793"/>
                    <a:gd name="connsiteX13" fmla="*/ 73819 w 224725"/>
                    <a:gd name="connsiteY13" fmla="*/ 192882 h 197793"/>
                    <a:gd name="connsiteX14" fmla="*/ 0 w 224725"/>
                    <a:gd name="connsiteY14" fmla="*/ 45244 h 197793"/>
                    <a:gd name="connsiteX0" fmla="*/ 0 w 223858"/>
                    <a:gd name="connsiteY0" fmla="*/ 45244 h 197802"/>
                    <a:gd name="connsiteX1" fmla="*/ 57150 w 223858"/>
                    <a:gd name="connsiteY1" fmla="*/ 0 h 197802"/>
                    <a:gd name="connsiteX2" fmla="*/ 164306 w 223858"/>
                    <a:gd name="connsiteY2" fmla="*/ 107156 h 197802"/>
                    <a:gd name="connsiteX3" fmla="*/ 159544 w 223858"/>
                    <a:gd name="connsiteY3" fmla="*/ 128587 h 197802"/>
                    <a:gd name="connsiteX4" fmla="*/ 126206 w 223858"/>
                    <a:gd name="connsiteY4" fmla="*/ 104775 h 197802"/>
                    <a:gd name="connsiteX5" fmla="*/ 223837 w 223858"/>
                    <a:gd name="connsiteY5" fmla="*/ 197644 h 197802"/>
                    <a:gd name="connsiteX6" fmla="*/ 116681 w 223858"/>
                    <a:gd name="connsiteY6" fmla="*/ 128588 h 197802"/>
                    <a:gd name="connsiteX7" fmla="*/ 140493 w 223858"/>
                    <a:gd name="connsiteY7" fmla="*/ 190500 h 197802"/>
                    <a:gd name="connsiteX8" fmla="*/ 109536 w 223858"/>
                    <a:gd name="connsiteY8" fmla="*/ 166688 h 197802"/>
                    <a:gd name="connsiteX9" fmla="*/ 102393 w 223858"/>
                    <a:gd name="connsiteY9" fmla="*/ 152400 h 197802"/>
                    <a:gd name="connsiteX10" fmla="*/ 104776 w 223858"/>
                    <a:gd name="connsiteY10" fmla="*/ 190500 h 197802"/>
                    <a:gd name="connsiteX11" fmla="*/ 71437 w 223858"/>
                    <a:gd name="connsiteY11" fmla="*/ 159544 h 197802"/>
                    <a:gd name="connsiteX12" fmla="*/ 73819 w 223858"/>
                    <a:gd name="connsiteY12" fmla="*/ 192882 h 197802"/>
                    <a:gd name="connsiteX13" fmla="*/ 0 w 223858"/>
                    <a:gd name="connsiteY13" fmla="*/ 45244 h 197802"/>
                    <a:gd name="connsiteX0" fmla="*/ 0 w 169122"/>
                    <a:gd name="connsiteY0" fmla="*/ 45244 h 192882"/>
                    <a:gd name="connsiteX1" fmla="*/ 57150 w 169122"/>
                    <a:gd name="connsiteY1" fmla="*/ 0 h 192882"/>
                    <a:gd name="connsiteX2" fmla="*/ 164306 w 169122"/>
                    <a:gd name="connsiteY2" fmla="*/ 107156 h 192882"/>
                    <a:gd name="connsiteX3" fmla="*/ 159544 w 169122"/>
                    <a:gd name="connsiteY3" fmla="*/ 128587 h 192882"/>
                    <a:gd name="connsiteX4" fmla="*/ 126206 w 169122"/>
                    <a:gd name="connsiteY4" fmla="*/ 104775 h 192882"/>
                    <a:gd name="connsiteX5" fmla="*/ 169069 w 169122"/>
                    <a:gd name="connsiteY5" fmla="*/ 164307 h 192882"/>
                    <a:gd name="connsiteX6" fmla="*/ 116681 w 169122"/>
                    <a:gd name="connsiteY6" fmla="*/ 128588 h 192882"/>
                    <a:gd name="connsiteX7" fmla="*/ 140493 w 169122"/>
                    <a:gd name="connsiteY7" fmla="*/ 190500 h 192882"/>
                    <a:gd name="connsiteX8" fmla="*/ 109536 w 169122"/>
                    <a:gd name="connsiteY8" fmla="*/ 166688 h 192882"/>
                    <a:gd name="connsiteX9" fmla="*/ 102393 w 169122"/>
                    <a:gd name="connsiteY9" fmla="*/ 152400 h 192882"/>
                    <a:gd name="connsiteX10" fmla="*/ 104776 w 169122"/>
                    <a:gd name="connsiteY10" fmla="*/ 190500 h 192882"/>
                    <a:gd name="connsiteX11" fmla="*/ 71437 w 169122"/>
                    <a:gd name="connsiteY11" fmla="*/ 159544 h 192882"/>
                    <a:gd name="connsiteX12" fmla="*/ 73819 w 169122"/>
                    <a:gd name="connsiteY12" fmla="*/ 192882 h 192882"/>
                    <a:gd name="connsiteX13" fmla="*/ 0 w 169122"/>
                    <a:gd name="connsiteY13" fmla="*/ 45244 h 192882"/>
                    <a:gd name="connsiteX0" fmla="*/ 0 w 223859"/>
                    <a:gd name="connsiteY0" fmla="*/ 45244 h 197803"/>
                    <a:gd name="connsiteX1" fmla="*/ 57150 w 223859"/>
                    <a:gd name="connsiteY1" fmla="*/ 0 h 197803"/>
                    <a:gd name="connsiteX2" fmla="*/ 164306 w 223859"/>
                    <a:gd name="connsiteY2" fmla="*/ 107156 h 197803"/>
                    <a:gd name="connsiteX3" fmla="*/ 159544 w 223859"/>
                    <a:gd name="connsiteY3" fmla="*/ 128587 h 197803"/>
                    <a:gd name="connsiteX4" fmla="*/ 126206 w 223859"/>
                    <a:gd name="connsiteY4" fmla="*/ 104775 h 197803"/>
                    <a:gd name="connsiteX5" fmla="*/ 223838 w 223859"/>
                    <a:gd name="connsiteY5" fmla="*/ 197645 h 197803"/>
                    <a:gd name="connsiteX6" fmla="*/ 116681 w 223859"/>
                    <a:gd name="connsiteY6" fmla="*/ 128588 h 197803"/>
                    <a:gd name="connsiteX7" fmla="*/ 140493 w 223859"/>
                    <a:gd name="connsiteY7" fmla="*/ 190500 h 197803"/>
                    <a:gd name="connsiteX8" fmla="*/ 109536 w 223859"/>
                    <a:gd name="connsiteY8" fmla="*/ 166688 h 197803"/>
                    <a:gd name="connsiteX9" fmla="*/ 102393 w 223859"/>
                    <a:gd name="connsiteY9" fmla="*/ 152400 h 197803"/>
                    <a:gd name="connsiteX10" fmla="*/ 104776 w 223859"/>
                    <a:gd name="connsiteY10" fmla="*/ 190500 h 197803"/>
                    <a:gd name="connsiteX11" fmla="*/ 71437 w 223859"/>
                    <a:gd name="connsiteY11" fmla="*/ 159544 h 197803"/>
                    <a:gd name="connsiteX12" fmla="*/ 73819 w 223859"/>
                    <a:gd name="connsiteY12" fmla="*/ 192882 h 197803"/>
                    <a:gd name="connsiteX13" fmla="*/ 0 w 223859"/>
                    <a:gd name="connsiteY13" fmla="*/ 45244 h 197803"/>
                    <a:gd name="connsiteX0" fmla="*/ 0 w 211956"/>
                    <a:gd name="connsiteY0" fmla="*/ 45244 h 226334"/>
                    <a:gd name="connsiteX1" fmla="*/ 57150 w 211956"/>
                    <a:gd name="connsiteY1" fmla="*/ 0 h 226334"/>
                    <a:gd name="connsiteX2" fmla="*/ 164306 w 211956"/>
                    <a:gd name="connsiteY2" fmla="*/ 107156 h 226334"/>
                    <a:gd name="connsiteX3" fmla="*/ 159544 w 211956"/>
                    <a:gd name="connsiteY3" fmla="*/ 128587 h 226334"/>
                    <a:gd name="connsiteX4" fmla="*/ 126206 w 211956"/>
                    <a:gd name="connsiteY4" fmla="*/ 104775 h 226334"/>
                    <a:gd name="connsiteX5" fmla="*/ 211932 w 211956"/>
                    <a:gd name="connsiteY5" fmla="*/ 226220 h 226334"/>
                    <a:gd name="connsiteX6" fmla="*/ 116681 w 211956"/>
                    <a:gd name="connsiteY6" fmla="*/ 128588 h 226334"/>
                    <a:gd name="connsiteX7" fmla="*/ 140493 w 211956"/>
                    <a:gd name="connsiteY7" fmla="*/ 190500 h 226334"/>
                    <a:gd name="connsiteX8" fmla="*/ 109536 w 211956"/>
                    <a:gd name="connsiteY8" fmla="*/ 166688 h 226334"/>
                    <a:gd name="connsiteX9" fmla="*/ 102393 w 211956"/>
                    <a:gd name="connsiteY9" fmla="*/ 152400 h 226334"/>
                    <a:gd name="connsiteX10" fmla="*/ 104776 w 211956"/>
                    <a:gd name="connsiteY10" fmla="*/ 190500 h 226334"/>
                    <a:gd name="connsiteX11" fmla="*/ 71437 w 211956"/>
                    <a:gd name="connsiteY11" fmla="*/ 159544 h 226334"/>
                    <a:gd name="connsiteX12" fmla="*/ 73819 w 211956"/>
                    <a:gd name="connsiteY12" fmla="*/ 192882 h 226334"/>
                    <a:gd name="connsiteX13" fmla="*/ 0 w 211956"/>
                    <a:gd name="connsiteY13" fmla="*/ 45244 h 226334"/>
                    <a:gd name="connsiteX0" fmla="*/ 0 w 218024"/>
                    <a:gd name="connsiteY0" fmla="*/ 45244 h 226240"/>
                    <a:gd name="connsiteX1" fmla="*/ 57150 w 218024"/>
                    <a:gd name="connsiteY1" fmla="*/ 0 h 226240"/>
                    <a:gd name="connsiteX2" fmla="*/ 164306 w 218024"/>
                    <a:gd name="connsiteY2" fmla="*/ 107156 h 226240"/>
                    <a:gd name="connsiteX3" fmla="*/ 159544 w 218024"/>
                    <a:gd name="connsiteY3" fmla="*/ 128587 h 226240"/>
                    <a:gd name="connsiteX4" fmla="*/ 126206 w 218024"/>
                    <a:gd name="connsiteY4" fmla="*/ 104775 h 226240"/>
                    <a:gd name="connsiteX5" fmla="*/ 211932 w 218024"/>
                    <a:gd name="connsiteY5" fmla="*/ 226220 h 226240"/>
                    <a:gd name="connsiteX6" fmla="*/ 116681 w 218024"/>
                    <a:gd name="connsiteY6" fmla="*/ 128588 h 226240"/>
                    <a:gd name="connsiteX7" fmla="*/ 140493 w 218024"/>
                    <a:gd name="connsiteY7" fmla="*/ 190500 h 226240"/>
                    <a:gd name="connsiteX8" fmla="*/ 109536 w 218024"/>
                    <a:gd name="connsiteY8" fmla="*/ 166688 h 226240"/>
                    <a:gd name="connsiteX9" fmla="*/ 102393 w 218024"/>
                    <a:gd name="connsiteY9" fmla="*/ 152400 h 226240"/>
                    <a:gd name="connsiteX10" fmla="*/ 104776 w 218024"/>
                    <a:gd name="connsiteY10" fmla="*/ 190500 h 226240"/>
                    <a:gd name="connsiteX11" fmla="*/ 71437 w 218024"/>
                    <a:gd name="connsiteY11" fmla="*/ 159544 h 226240"/>
                    <a:gd name="connsiteX12" fmla="*/ 73819 w 218024"/>
                    <a:gd name="connsiteY12" fmla="*/ 192882 h 226240"/>
                    <a:gd name="connsiteX13" fmla="*/ 0 w 218024"/>
                    <a:gd name="connsiteY13" fmla="*/ 45244 h 226240"/>
                    <a:gd name="connsiteX0" fmla="*/ 0 w 211230"/>
                    <a:gd name="connsiteY0" fmla="*/ 45244 h 228620"/>
                    <a:gd name="connsiteX1" fmla="*/ 57150 w 211230"/>
                    <a:gd name="connsiteY1" fmla="*/ 0 h 228620"/>
                    <a:gd name="connsiteX2" fmla="*/ 164306 w 211230"/>
                    <a:gd name="connsiteY2" fmla="*/ 107156 h 228620"/>
                    <a:gd name="connsiteX3" fmla="*/ 159544 w 211230"/>
                    <a:gd name="connsiteY3" fmla="*/ 128587 h 228620"/>
                    <a:gd name="connsiteX4" fmla="*/ 126206 w 211230"/>
                    <a:gd name="connsiteY4" fmla="*/ 104775 h 228620"/>
                    <a:gd name="connsiteX5" fmla="*/ 204788 w 211230"/>
                    <a:gd name="connsiteY5" fmla="*/ 228601 h 228620"/>
                    <a:gd name="connsiteX6" fmla="*/ 116681 w 211230"/>
                    <a:gd name="connsiteY6" fmla="*/ 128588 h 228620"/>
                    <a:gd name="connsiteX7" fmla="*/ 140493 w 211230"/>
                    <a:gd name="connsiteY7" fmla="*/ 190500 h 228620"/>
                    <a:gd name="connsiteX8" fmla="*/ 109536 w 211230"/>
                    <a:gd name="connsiteY8" fmla="*/ 166688 h 228620"/>
                    <a:gd name="connsiteX9" fmla="*/ 102393 w 211230"/>
                    <a:gd name="connsiteY9" fmla="*/ 152400 h 228620"/>
                    <a:gd name="connsiteX10" fmla="*/ 104776 w 211230"/>
                    <a:gd name="connsiteY10" fmla="*/ 190500 h 228620"/>
                    <a:gd name="connsiteX11" fmla="*/ 71437 w 211230"/>
                    <a:gd name="connsiteY11" fmla="*/ 159544 h 228620"/>
                    <a:gd name="connsiteX12" fmla="*/ 73819 w 211230"/>
                    <a:gd name="connsiteY12" fmla="*/ 192882 h 228620"/>
                    <a:gd name="connsiteX13" fmla="*/ 0 w 211230"/>
                    <a:gd name="connsiteY13" fmla="*/ 45244 h 228620"/>
                    <a:gd name="connsiteX0" fmla="*/ 0 w 182405"/>
                    <a:gd name="connsiteY0" fmla="*/ 45244 h 192882"/>
                    <a:gd name="connsiteX1" fmla="*/ 57150 w 182405"/>
                    <a:gd name="connsiteY1" fmla="*/ 0 h 192882"/>
                    <a:gd name="connsiteX2" fmla="*/ 164306 w 182405"/>
                    <a:gd name="connsiteY2" fmla="*/ 107156 h 192882"/>
                    <a:gd name="connsiteX3" fmla="*/ 159544 w 182405"/>
                    <a:gd name="connsiteY3" fmla="*/ 128587 h 192882"/>
                    <a:gd name="connsiteX4" fmla="*/ 126206 w 182405"/>
                    <a:gd name="connsiteY4" fmla="*/ 104775 h 192882"/>
                    <a:gd name="connsiteX5" fmla="*/ 173831 w 182405"/>
                    <a:gd name="connsiteY5" fmla="*/ 188119 h 192882"/>
                    <a:gd name="connsiteX6" fmla="*/ 116681 w 182405"/>
                    <a:gd name="connsiteY6" fmla="*/ 128588 h 192882"/>
                    <a:gd name="connsiteX7" fmla="*/ 140493 w 182405"/>
                    <a:gd name="connsiteY7" fmla="*/ 190500 h 192882"/>
                    <a:gd name="connsiteX8" fmla="*/ 109536 w 182405"/>
                    <a:gd name="connsiteY8" fmla="*/ 166688 h 192882"/>
                    <a:gd name="connsiteX9" fmla="*/ 102393 w 182405"/>
                    <a:gd name="connsiteY9" fmla="*/ 152400 h 192882"/>
                    <a:gd name="connsiteX10" fmla="*/ 104776 w 182405"/>
                    <a:gd name="connsiteY10" fmla="*/ 190500 h 192882"/>
                    <a:gd name="connsiteX11" fmla="*/ 71437 w 182405"/>
                    <a:gd name="connsiteY11" fmla="*/ 159544 h 192882"/>
                    <a:gd name="connsiteX12" fmla="*/ 73819 w 182405"/>
                    <a:gd name="connsiteY12" fmla="*/ 192882 h 192882"/>
                    <a:gd name="connsiteX13" fmla="*/ 0 w 182405"/>
                    <a:gd name="connsiteY13" fmla="*/ 45244 h 192882"/>
                    <a:gd name="connsiteX0" fmla="*/ 0 w 164306"/>
                    <a:gd name="connsiteY0" fmla="*/ 45244 h 192882"/>
                    <a:gd name="connsiteX1" fmla="*/ 57150 w 164306"/>
                    <a:gd name="connsiteY1" fmla="*/ 0 h 192882"/>
                    <a:gd name="connsiteX2" fmla="*/ 164306 w 164306"/>
                    <a:gd name="connsiteY2" fmla="*/ 107156 h 192882"/>
                    <a:gd name="connsiteX3" fmla="*/ 159544 w 164306"/>
                    <a:gd name="connsiteY3" fmla="*/ 128587 h 192882"/>
                    <a:gd name="connsiteX4" fmla="*/ 126206 w 164306"/>
                    <a:gd name="connsiteY4" fmla="*/ 104775 h 192882"/>
                    <a:gd name="connsiteX5" fmla="*/ 147637 w 164306"/>
                    <a:gd name="connsiteY5" fmla="*/ 188119 h 192882"/>
                    <a:gd name="connsiteX6" fmla="*/ 116681 w 164306"/>
                    <a:gd name="connsiteY6" fmla="*/ 128588 h 192882"/>
                    <a:gd name="connsiteX7" fmla="*/ 140493 w 164306"/>
                    <a:gd name="connsiteY7" fmla="*/ 190500 h 192882"/>
                    <a:gd name="connsiteX8" fmla="*/ 109536 w 164306"/>
                    <a:gd name="connsiteY8" fmla="*/ 166688 h 192882"/>
                    <a:gd name="connsiteX9" fmla="*/ 102393 w 164306"/>
                    <a:gd name="connsiteY9" fmla="*/ 152400 h 192882"/>
                    <a:gd name="connsiteX10" fmla="*/ 104776 w 164306"/>
                    <a:gd name="connsiteY10" fmla="*/ 190500 h 192882"/>
                    <a:gd name="connsiteX11" fmla="*/ 71437 w 164306"/>
                    <a:gd name="connsiteY11" fmla="*/ 159544 h 192882"/>
                    <a:gd name="connsiteX12" fmla="*/ 73819 w 164306"/>
                    <a:gd name="connsiteY12" fmla="*/ 192882 h 192882"/>
                    <a:gd name="connsiteX13" fmla="*/ 0 w 164306"/>
                    <a:gd name="connsiteY13" fmla="*/ 45244 h 192882"/>
                    <a:gd name="connsiteX0" fmla="*/ 0 w 182405"/>
                    <a:gd name="connsiteY0" fmla="*/ 45244 h 192882"/>
                    <a:gd name="connsiteX1" fmla="*/ 57150 w 182405"/>
                    <a:gd name="connsiteY1" fmla="*/ 0 h 192882"/>
                    <a:gd name="connsiteX2" fmla="*/ 164306 w 182405"/>
                    <a:gd name="connsiteY2" fmla="*/ 107156 h 192882"/>
                    <a:gd name="connsiteX3" fmla="*/ 159544 w 182405"/>
                    <a:gd name="connsiteY3" fmla="*/ 128587 h 192882"/>
                    <a:gd name="connsiteX4" fmla="*/ 126206 w 182405"/>
                    <a:gd name="connsiteY4" fmla="*/ 104775 h 192882"/>
                    <a:gd name="connsiteX5" fmla="*/ 173831 w 182405"/>
                    <a:gd name="connsiteY5" fmla="*/ 180975 h 192882"/>
                    <a:gd name="connsiteX6" fmla="*/ 116681 w 182405"/>
                    <a:gd name="connsiteY6" fmla="*/ 128588 h 192882"/>
                    <a:gd name="connsiteX7" fmla="*/ 140493 w 182405"/>
                    <a:gd name="connsiteY7" fmla="*/ 190500 h 192882"/>
                    <a:gd name="connsiteX8" fmla="*/ 109536 w 182405"/>
                    <a:gd name="connsiteY8" fmla="*/ 166688 h 192882"/>
                    <a:gd name="connsiteX9" fmla="*/ 102393 w 182405"/>
                    <a:gd name="connsiteY9" fmla="*/ 152400 h 192882"/>
                    <a:gd name="connsiteX10" fmla="*/ 104776 w 182405"/>
                    <a:gd name="connsiteY10" fmla="*/ 190500 h 192882"/>
                    <a:gd name="connsiteX11" fmla="*/ 71437 w 182405"/>
                    <a:gd name="connsiteY11" fmla="*/ 159544 h 192882"/>
                    <a:gd name="connsiteX12" fmla="*/ 73819 w 182405"/>
                    <a:gd name="connsiteY12" fmla="*/ 192882 h 192882"/>
                    <a:gd name="connsiteX13" fmla="*/ 0 w 182405"/>
                    <a:gd name="connsiteY13" fmla="*/ 45244 h 192882"/>
                    <a:gd name="connsiteX0" fmla="*/ 0 w 175966"/>
                    <a:gd name="connsiteY0" fmla="*/ 45244 h 192882"/>
                    <a:gd name="connsiteX1" fmla="*/ 57150 w 175966"/>
                    <a:gd name="connsiteY1" fmla="*/ 0 h 192882"/>
                    <a:gd name="connsiteX2" fmla="*/ 164306 w 175966"/>
                    <a:gd name="connsiteY2" fmla="*/ 107156 h 192882"/>
                    <a:gd name="connsiteX3" fmla="*/ 159544 w 175966"/>
                    <a:gd name="connsiteY3" fmla="*/ 128587 h 192882"/>
                    <a:gd name="connsiteX4" fmla="*/ 126206 w 175966"/>
                    <a:gd name="connsiteY4" fmla="*/ 104775 h 192882"/>
                    <a:gd name="connsiteX5" fmla="*/ 166688 w 175966"/>
                    <a:gd name="connsiteY5" fmla="*/ 176212 h 192882"/>
                    <a:gd name="connsiteX6" fmla="*/ 116681 w 175966"/>
                    <a:gd name="connsiteY6" fmla="*/ 128588 h 192882"/>
                    <a:gd name="connsiteX7" fmla="*/ 140493 w 175966"/>
                    <a:gd name="connsiteY7" fmla="*/ 190500 h 192882"/>
                    <a:gd name="connsiteX8" fmla="*/ 109536 w 175966"/>
                    <a:gd name="connsiteY8" fmla="*/ 166688 h 192882"/>
                    <a:gd name="connsiteX9" fmla="*/ 102393 w 175966"/>
                    <a:gd name="connsiteY9" fmla="*/ 152400 h 192882"/>
                    <a:gd name="connsiteX10" fmla="*/ 104776 w 175966"/>
                    <a:gd name="connsiteY10" fmla="*/ 190500 h 192882"/>
                    <a:gd name="connsiteX11" fmla="*/ 71437 w 175966"/>
                    <a:gd name="connsiteY11" fmla="*/ 159544 h 192882"/>
                    <a:gd name="connsiteX12" fmla="*/ 73819 w 175966"/>
                    <a:gd name="connsiteY12" fmla="*/ 192882 h 192882"/>
                    <a:gd name="connsiteX13" fmla="*/ 0 w 175966"/>
                    <a:gd name="connsiteY13" fmla="*/ 45244 h 192882"/>
                    <a:gd name="connsiteX0" fmla="*/ 0 w 167424"/>
                    <a:gd name="connsiteY0" fmla="*/ 45244 h 192882"/>
                    <a:gd name="connsiteX1" fmla="*/ 57150 w 167424"/>
                    <a:gd name="connsiteY1" fmla="*/ 0 h 192882"/>
                    <a:gd name="connsiteX2" fmla="*/ 164306 w 167424"/>
                    <a:gd name="connsiteY2" fmla="*/ 107156 h 192882"/>
                    <a:gd name="connsiteX3" fmla="*/ 159544 w 167424"/>
                    <a:gd name="connsiteY3" fmla="*/ 128587 h 192882"/>
                    <a:gd name="connsiteX4" fmla="*/ 126206 w 167424"/>
                    <a:gd name="connsiteY4" fmla="*/ 104775 h 192882"/>
                    <a:gd name="connsiteX5" fmla="*/ 166688 w 167424"/>
                    <a:gd name="connsiteY5" fmla="*/ 176212 h 192882"/>
                    <a:gd name="connsiteX6" fmla="*/ 116681 w 167424"/>
                    <a:gd name="connsiteY6" fmla="*/ 128588 h 192882"/>
                    <a:gd name="connsiteX7" fmla="*/ 140493 w 167424"/>
                    <a:gd name="connsiteY7" fmla="*/ 190500 h 192882"/>
                    <a:gd name="connsiteX8" fmla="*/ 109536 w 167424"/>
                    <a:gd name="connsiteY8" fmla="*/ 166688 h 192882"/>
                    <a:gd name="connsiteX9" fmla="*/ 102393 w 167424"/>
                    <a:gd name="connsiteY9" fmla="*/ 152400 h 192882"/>
                    <a:gd name="connsiteX10" fmla="*/ 104776 w 167424"/>
                    <a:gd name="connsiteY10" fmla="*/ 190500 h 192882"/>
                    <a:gd name="connsiteX11" fmla="*/ 71437 w 167424"/>
                    <a:gd name="connsiteY11" fmla="*/ 159544 h 192882"/>
                    <a:gd name="connsiteX12" fmla="*/ 73819 w 167424"/>
                    <a:gd name="connsiteY12" fmla="*/ 192882 h 192882"/>
                    <a:gd name="connsiteX13" fmla="*/ 0 w 167424"/>
                    <a:gd name="connsiteY13" fmla="*/ 45244 h 192882"/>
                    <a:gd name="connsiteX0" fmla="*/ 0 w 164306"/>
                    <a:gd name="connsiteY0" fmla="*/ 45244 h 192882"/>
                    <a:gd name="connsiteX1" fmla="*/ 57150 w 164306"/>
                    <a:gd name="connsiteY1" fmla="*/ 0 h 192882"/>
                    <a:gd name="connsiteX2" fmla="*/ 164306 w 164306"/>
                    <a:gd name="connsiteY2" fmla="*/ 107156 h 192882"/>
                    <a:gd name="connsiteX3" fmla="*/ 159544 w 164306"/>
                    <a:gd name="connsiteY3" fmla="*/ 128587 h 192882"/>
                    <a:gd name="connsiteX4" fmla="*/ 126206 w 164306"/>
                    <a:gd name="connsiteY4" fmla="*/ 104775 h 192882"/>
                    <a:gd name="connsiteX5" fmla="*/ 159544 w 164306"/>
                    <a:gd name="connsiteY5" fmla="*/ 188119 h 192882"/>
                    <a:gd name="connsiteX6" fmla="*/ 116681 w 164306"/>
                    <a:gd name="connsiteY6" fmla="*/ 128588 h 192882"/>
                    <a:gd name="connsiteX7" fmla="*/ 140493 w 164306"/>
                    <a:gd name="connsiteY7" fmla="*/ 190500 h 192882"/>
                    <a:gd name="connsiteX8" fmla="*/ 109536 w 164306"/>
                    <a:gd name="connsiteY8" fmla="*/ 166688 h 192882"/>
                    <a:gd name="connsiteX9" fmla="*/ 102393 w 164306"/>
                    <a:gd name="connsiteY9" fmla="*/ 152400 h 192882"/>
                    <a:gd name="connsiteX10" fmla="*/ 104776 w 164306"/>
                    <a:gd name="connsiteY10" fmla="*/ 190500 h 192882"/>
                    <a:gd name="connsiteX11" fmla="*/ 71437 w 164306"/>
                    <a:gd name="connsiteY11" fmla="*/ 159544 h 192882"/>
                    <a:gd name="connsiteX12" fmla="*/ 73819 w 164306"/>
                    <a:gd name="connsiteY12" fmla="*/ 192882 h 192882"/>
                    <a:gd name="connsiteX13" fmla="*/ 0 w 164306"/>
                    <a:gd name="connsiteY13" fmla="*/ 45244 h 192882"/>
                    <a:gd name="connsiteX0" fmla="*/ 0 w 169765"/>
                    <a:gd name="connsiteY0" fmla="*/ 45244 h 192882"/>
                    <a:gd name="connsiteX1" fmla="*/ 57150 w 169765"/>
                    <a:gd name="connsiteY1" fmla="*/ 0 h 192882"/>
                    <a:gd name="connsiteX2" fmla="*/ 164306 w 169765"/>
                    <a:gd name="connsiteY2" fmla="*/ 107156 h 192882"/>
                    <a:gd name="connsiteX3" fmla="*/ 159544 w 169765"/>
                    <a:gd name="connsiteY3" fmla="*/ 128587 h 192882"/>
                    <a:gd name="connsiteX4" fmla="*/ 126206 w 169765"/>
                    <a:gd name="connsiteY4" fmla="*/ 104775 h 192882"/>
                    <a:gd name="connsiteX5" fmla="*/ 169069 w 169765"/>
                    <a:gd name="connsiteY5" fmla="*/ 178594 h 192882"/>
                    <a:gd name="connsiteX6" fmla="*/ 116681 w 169765"/>
                    <a:gd name="connsiteY6" fmla="*/ 128588 h 192882"/>
                    <a:gd name="connsiteX7" fmla="*/ 140493 w 169765"/>
                    <a:gd name="connsiteY7" fmla="*/ 190500 h 192882"/>
                    <a:gd name="connsiteX8" fmla="*/ 109536 w 169765"/>
                    <a:gd name="connsiteY8" fmla="*/ 166688 h 192882"/>
                    <a:gd name="connsiteX9" fmla="*/ 102393 w 169765"/>
                    <a:gd name="connsiteY9" fmla="*/ 152400 h 192882"/>
                    <a:gd name="connsiteX10" fmla="*/ 104776 w 169765"/>
                    <a:gd name="connsiteY10" fmla="*/ 190500 h 192882"/>
                    <a:gd name="connsiteX11" fmla="*/ 71437 w 169765"/>
                    <a:gd name="connsiteY11" fmla="*/ 159544 h 192882"/>
                    <a:gd name="connsiteX12" fmla="*/ 73819 w 169765"/>
                    <a:gd name="connsiteY12" fmla="*/ 192882 h 192882"/>
                    <a:gd name="connsiteX13" fmla="*/ 0 w 169765"/>
                    <a:gd name="connsiteY13" fmla="*/ 45244 h 192882"/>
                    <a:gd name="connsiteX0" fmla="*/ 0 w 209911"/>
                    <a:gd name="connsiteY0" fmla="*/ 45244 h 192882"/>
                    <a:gd name="connsiteX1" fmla="*/ 57150 w 209911"/>
                    <a:gd name="connsiteY1" fmla="*/ 0 h 192882"/>
                    <a:gd name="connsiteX2" fmla="*/ 164306 w 209911"/>
                    <a:gd name="connsiteY2" fmla="*/ 107156 h 192882"/>
                    <a:gd name="connsiteX3" fmla="*/ 159544 w 209911"/>
                    <a:gd name="connsiteY3" fmla="*/ 128587 h 192882"/>
                    <a:gd name="connsiteX4" fmla="*/ 126206 w 209911"/>
                    <a:gd name="connsiteY4" fmla="*/ 104775 h 192882"/>
                    <a:gd name="connsiteX5" fmla="*/ 209550 w 209911"/>
                    <a:gd name="connsiteY5" fmla="*/ 180975 h 192882"/>
                    <a:gd name="connsiteX6" fmla="*/ 116681 w 209911"/>
                    <a:gd name="connsiteY6" fmla="*/ 128588 h 192882"/>
                    <a:gd name="connsiteX7" fmla="*/ 140493 w 209911"/>
                    <a:gd name="connsiteY7" fmla="*/ 190500 h 192882"/>
                    <a:gd name="connsiteX8" fmla="*/ 109536 w 209911"/>
                    <a:gd name="connsiteY8" fmla="*/ 166688 h 192882"/>
                    <a:gd name="connsiteX9" fmla="*/ 102393 w 209911"/>
                    <a:gd name="connsiteY9" fmla="*/ 152400 h 192882"/>
                    <a:gd name="connsiteX10" fmla="*/ 104776 w 209911"/>
                    <a:gd name="connsiteY10" fmla="*/ 190500 h 192882"/>
                    <a:gd name="connsiteX11" fmla="*/ 71437 w 209911"/>
                    <a:gd name="connsiteY11" fmla="*/ 159544 h 192882"/>
                    <a:gd name="connsiteX12" fmla="*/ 73819 w 209911"/>
                    <a:gd name="connsiteY12" fmla="*/ 192882 h 192882"/>
                    <a:gd name="connsiteX13" fmla="*/ 0 w 209911"/>
                    <a:gd name="connsiteY13" fmla="*/ 45244 h 192882"/>
                    <a:gd name="connsiteX0" fmla="*/ 0 w 210987"/>
                    <a:gd name="connsiteY0" fmla="*/ 45244 h 192882"/>
                    <a:gd name="connsiteX1" fmla="*/ 57150 w 210987"/>
                    <a:gd name="connsiteY1" fmla="*/ 0 h 192882"/>
                    <a:gd name="connsiteX2" fmla="*/ 164306 w 210987"/>
                    <a:gd name="connsiteY2" fmla="*/ 107156 h 192882"/>
                    <a:gd name="connsiteX3" fmla="*/ 159544 w 210987"/>
                    <a:gd name="connsiteY3" fmla="*/ 128587 h 192882"/>
                    <a:gd name="connsiteX4" fmla="*/ 126206 w 210987"/>
                    <a:gd name="connsiteY4" fmla="*/ 104775 h 192882"/>
                    <a:gd name="connsiteX5" fmla="*/ 209550 w 210987"/>
                    <a:gd name="connsiteY5" fmla="*/ 180975 h 192882"/>
                    <a:gd name="connsiteX6" fmla="*/ 116681 w 210987"/>
                    <a:gd name="connsiteY6" fmla="*/ 128588 h 192882"/>
                    <a:gd name="connsiteX7" fmla="*/ 140493 w 210987"/>
                    <a:gd name="connsiteY7" fmla="*/ 190500 h 192882"/>
                    <a:gd name="connsiteX8" fmla="*/ 109536 w 210987"/>
                    <a:gd name="connsiteY8" fmla="*/ 166688 h 192882"/>
                    <a:gd name="connsiteX9" fmla="*/ 102393 w 210987"/>
                    <a:gd name="connsiteY9" fmla="*/ 152400 h 192882"/>
                    <a:gd name="connsiteX10" fmla="*/ 104776 w 210987"/>
                    <a:gd name="connsiteY10" fmla="*/ 190500 h 192882"/>
                    <a:gd name="connsiteX11" fmla="*/ 71437 w 210987"/>
                    <a:gd name="connsiteY11" fmla="*/ 159544 h 192882"/>
                    <a:gd name="connsiteX12" fmla="*/ 73819 w 210987"/>
                    <a:gd name="connsiteY12" fmla="*/ 192882 h 192882"/>
                    <a:gd name="connsiteX13" fmla="*/ 0 w 210987"/>
                    <a:gd name="connsiteY13" fmla="*/ 45244 h 192882"/>
                    <a:gd name="connsiteX0" fmla="*/ 0 w 178407"/>
                    <a:gd name="connsiteY0" fmla="*/ 45244 h 192882"/>
                    <a:gd name="connsiteX1" fmla="*/ 57150 w 178407"/>
                    <a:gd name="connsiteY1" fmla="*/ 0 h 192882"/>
                    <a:gd name="connsiteX2" fmla="*/ 164306 w 178407"/>
                    <a:gd name="connsiteY2" fmla="*/ 107156 h 192882"/>
                    <a:gd name="connsiteX3" fmla="*/ 159544 w 178407"/>
                    <a:gd name="connsiteY3" fmla="*/ 128587 h 192882"/>
                    <a:gd name="connsiteX4" fmla="*/ 126206 w 178407"/>
                    <a:gd name="connsiteY4" fmla="*/ 104775 h 192882"/>
                    <a:gd name="connsiteX5" fmla="*/ 176212 w 178407"/>
                    <a:gd name="connsiteY5" fmla="*/ 176212 h 192882"/>
                    <a:gd name="connsiteX6" fmla="*/ 116681 w 178407"/>
                    <a:gd name="connsiteY6" fmla="*/ 128588 h 192882"/>
                    <a:gd name="connsiteX7" fmla="*/ 140493 w 178407"/>
                    <a:gd name="connsiteY7" fmla="*/ 190500 h 192882"/>
                    <a:gd name="connsiteX8" fmla="*/ 109536 w 178407"/>
                    <a:gd name="connsiteY8" fmla="*/ 166688 h 192882"/>
                    <a:gd name="connsiteX9" fmla="*/ 102393 w 178407"/>
                    <a:gd name="connsiteY9" fmla="*/ 152400 h 192882"/>
                    <a:gd name="connsiteX10" fmla="*/ 104776 w 178407"/>
                    <a:gd name="connsiteY10" fmla="*/ 190500 h 192882"/>
                    <a:gd name="connsiteX11" fmla="*/ 71437 w 178407"/>
                    <a:gd name="connsiteY11" fmla="*/ 159544 h 192882"/>
                    <a:gd name="connsiteX12" fmla="*/ 73819 w 178407"/>
                    <a:gd name="connsiteY12" fmla="*/ 192882 h 192882"/>
                    <a:gd name="connsiteX13" fmla="*/ 0 w 178407"/>
                    <a:gd name="connsiteY13" fmla="*/ 45244 h 192882"/>
                    <a:gd name="connsiteX0" fmla="*/ 0 w 169270"/>
                    <a:gd name="connsiteY0" fmla="*/ 45244 h 192882"/>
                    <a:gd name="connsiteX1" fmla="*/ 57150 w 169270"/>
                    <a:gd name="connsiteY1" fmla="*/ 0 h 192882"/>
                    <a:gd name="connsiteX2" fmla="*/ 164306 w 169270"/>
                    <a:gd name="connsiteY2" fmla="*/ 107156 h 192882"/>
                    <a:gd name="connsiteX3" fmla="*/ 159544 w 169270"/>
                    <a:gd name="connsiteY3" fmla="*/ 128587 h 192882"/>
                    <a:gd name="connsiteX4" fmla="*/ 126206 w 169270"/>
                    <a:gd name="connsiteY4" fmla="*/ 104775 h 192882"/>
                    <a:gd name="connsiteX5" fmla="*/ 166687 w 169270"/>
                    <a:gd name="connsiteY5" fmla="*/ 173831 h 192882"/>
                    <a:gd name="connsiteX6" fmla="*/ 116681 w 169270"/>
                    <a:gd name="connsiteY6" fmla="*/ 128588 h 192882"/>
                    <a:gd name="connsiteX7" fmla="*/ 140493 w 169270"/>
                    <a:gd name="connsiteY7" fmla="*/ 190500 h 192882"/>
                    <a:gd name="connsiteX8" fmla="*/ 109536 w 169270"/>
                    <a:gd name="connsiteY8" fmla="*/ 166688 h 192882"/>
                    <a:gd name="connsiteX9" fmla="*/ 102393 w 169270"/>
                    <a:gd name="connsiteY9" fmla="*/ 152400 h 192882"/>
                    <a:gd name="connsiteX10" fmla="*/ 104776 w 169270"/>
                    <a:gd name="connsiteY10" fmla="*/ 190500 h 192882"/>
                    <a:gd name="connsiteX11" fmla="*/ 71437 w 169270"/>
                    <a:gd name="connsiteY11" fmla="*/ 159544 h 192882"/>
                    <a:gd name="connsiteX12" fmla="*/ 73819 w 169270"/>
                    <a:gd name="connsiteY12" fmla="*/ 192882 h 192882"/>
                    <a:gd name="connsiteX13" fmla="*/ 0 w 169270"/>
                    <a:gd name="connsiteY13" fmla="*/ 45244 h 192882"/>
                    <a:gd name="connsiteX0" fmla="*/ 0 w 169270"/>
                    <a:gd name="connsiteY0" fmla="*/ 45244 h 192882"/>
                    <a:gd name="connsiteX1" fmla="*/ 57150 w 169270"/>
                    <a:gd name="connsiteY1" fmla="*/ 0 h 192882"/>
                    <a:gd name="connsiteX2" fmla="*/ 164306 w 169270"/>
                    <a:gd name="connsiteY2" fmla="*/ 107156 h 192882"/>
                    <a:gd name="connsiteX3" fmla="*/ 169069 w 169270"/>
                    <a:gd name="connsiteY3" fmla="*/ 130969 h 192882"/>
                    <a:gd name="connsiteX4" fmla="*/ 126206 w 169270"/>
                    <a:gd name="connsiteY4" fmla="*/ 104775 h 192882"/>
                    <a:gd name="connsiteX5" fmla="*/ 166687 w 169270"/>
                    <a:gd name="connsiteY5" fmla="*/ 173831 h 192882"/>
                    <a:gd name="connsiteX6" fmla="*/ 116681 w 169270"/>
                    <a:gd name="connsiteY6" fmla="*/ 128588 h 192882"/>
                    <a:gd name="connsiteX7" fmla="*/ 140493 w 169270"/>
                    <a:gd name="connsiteY7" fmla="*/ 190500 h 192882"/>
                    <a:gd name="connsiteX8" fmla="*/ 109536 w 169270"/>
                    <a:gd name="connsiteY8" fmla="*/ 166688 h 192882"/>
                    <a:gd name="connsiteX9" fmla="*/ 102393 w 169270"/>
                    <a:gd name="connsiteY9" fmla="*/ 152400 h 192882"/>
                    <a:gd name="connsiteX10" fmla="*/ 104776 w 169270"/>
                    <a:gd name="connsiteY10" fmla="*/ 190500 h 192882"/>
                    <a:gd name="connsiteX11" fmla="*/ 71437 w 169270"/>
                    <a:gd name="connsiteY11" fmla="*/ 159544 h 192882"/>
                    <a:gd name="connsiteX12" fmla="*/ 73819 w 169270"/>
                    <a:gd name="connsiteY12" fmla="*/ 192882 h 192882"/>
                    <a:gd name="connsiteX13" fmla="*/ 0 w 169270"/>
                    <a:gd name="connsiteY13" fmla="*/ 45244 h 192882"/>
                    <a:gd name="connsiteX0" fmla="*/ 0 w 180975"/>
                    <a:gd name="connsiteY0" fmla="*/ 45244 h 192882"/>
                    <a:gd name="connsiteX1" fmla="*/ 57150 w 180975"/>
                    <a:gd name="connsiteY1" fmla="*/ 0 h 192882"/>
                    <a:gd name="connsiteX2" fmla="*/ 180975 w 180975"/>
                    <a:gd name="connsiteY2" fmla="*/ 111919 h 192882"/>
                    <a:gd name="connsiteX3" fmla="*/ 169069 w 180975"/>
                    <a:gd name="connsiteY3" fmla="*/ 130969 h 192882"/>
                    <a:gd name="connsiteX4" fmla="*/ 126206 w 180975"/>
                    <a:gd name="connsiteY4" fmla="*/ 104775 h 192882"/>
                    <a:gd name="connsiteX5" fmla="*/ 166687 w 180975"/>
                    <a:gd name="connsiteY5" fmla="*/ 173831 h 192882"/>
                    <a:gd name="connsiteX6" fmla="*/ 116681 w 180975"/>
                    <a:gd name="connsiteY6" fmla="*/ 128588 h 192882"/>
                    <a:gd name="connsiteX7" fmla="*/ 140493 w 180975"/>
                    <a:gd name="connsiteY7" fmla="*/ 190500 h 192882"/>
                    <a:gd name="connsiteX8" fmla="*/ 109536 w 180975"/>
                    <a:gd name="connsiteY8" fmla="*/ 166688 h 192882"/>
                    <a:gd name="connsiteX9" fmla="*/ 102393 w 180975"/>
                    <a:gd name="connsiteY9" fmla="*/ 152400 h 192882"/>
                    <a:gd name="connsiteX10" fmla="*/ 104776 w 180975"/>
                    <a:gd name="connsiteY10" fmla="*/ 190500 h 192882"/>
                    <a:gd name="connsiteX11" fmla="*/ 71437 w 180975"/>
                    <a:gd name="connsiteY11" fmla="*/ 159544 h 192882"/>
                    <a:gd name="connsiteX12" fmla="*/ 73819 w 180975"/>
                    <a:gd name="connsiteY12" fmla="*/ 192882 h 192882"/>
                    <a:gd name="connsiteX13" fmla="*/ 0 w 180975"/>
                    <a:gd name="connsiteY13" fmla="*/ 45244 h 192882"/>
                    <a:gd name="connsiteX0" fmla="*/ 0 w 223838"/>
                    <a:gd name="connsiteY0" fmla="*/ 45244 h 192882"/>
                    <a:gd name="connsiteX1" fmla="*/ 57150 w 223838"/>
                    <a:gd name="connsiteY1" fmla="*/ 0 h 192882"/>
                    <a:gd name="connsiteX2" fmla="*/ 223838 w 223838"/>
                    <a:gd name="connsiteY2" fmla="*/ 80963 h 192882"/>
                    <a:gd name="connsiteX3" fmla="*/ 169069 w 223838"/>
                    <a:gd name="connsiteY3" fmla="*/ 130969 h 192882"/>
                    <a:gd name="connsiteX4" fmla="*/ 126206 w 223838"/>
                    <a:gd name="connsiteY4" fmla="*/ 104775 h 192882"/>
                    <a:gd name="connsiteX5" fmla="*/ 166687 w 223838"/>
                    <a:gd name="connsiteY5" fmla="*/ 173831 h 192882"/>
                    <a:gd name="connsiteX6" fmla="*/ 116681 w 223838"/>
                    <a:gd name="connsiteY6" fmla="*/ 128588 h 192882"/>
                    <a:gd name="connsiteX7" fmla="*/ 140493 w 223838"/>
                    <a:gd name="connsiteY7" fmla="*/ 190500 h 192882"/>
                    <a:gd name="connsiteX8" fmla="*/ 109536 w 223838"/>
                    <a:gd name="connsiteY8" fmla="*/ 166688 h 192882"/>
                    <a:gd name="connsiteX9" fmla="*/ 102393 w 223838"/>
                    <a:gd name="connsiteY9" fmla="*/ 152400 h 192882"/>
                    <a:gd name="connsiteX10" fmla="*/ 104776 w 223838"/>
                    <a:gd name="connsiteY10" fmla="*/ 190500 h 192882"/>
                    <a:gd name="connsiteX11" fmla="*/ 71437 w 223838"/>
                    <a:gd name="connsiteY11" fmla="*/ 159544 h 192882"/>
                    <a:gd name="connsiteX12" fmla="*/ 73819 w 223838"/>
                    <a:gd name="connsiteY12" fmla="*/ 192882 h 192882"/>
                    <a:gd name="connsiteX13" fmla="*/ 0 w 223838"/>
                    <a:gd name="connsiteY13" fmla="*/ 45244 h 192882"/>
                    <a:gd name="connsiteX0" fmla="*/ 0 w 224017"/>
                    <a:gd name="connsiteY0" fmla="*/ 45244 h 192882"/>
                    <a:gd name="connsiteX1" fmla="*/ 57150 w 224017"/>
                    <a:gd name="connsiteY1" fmla="*/ 0 h 192882"/>
                    <a:gd name="connsiteX2" fmla="*/ 223838 w 224017"/>
                    <a:gd name="connsiteY2" fmla="*/ 80963 h 192882"/>
                    <a:gd name="connsiteX3" fmla="*/ 169069 w 224017"/>
                    <a:gd name="connsiteY3" fmla="*/ 130969 h 192882"/>
                    <a:gd name="connsiteX4" fmla="*/ 126206 w 224017"/>
                    <a:gd name="connsiteY4" fmla="*/ 104775 h 192882"/>
                    <a:gd name="connsiteX5" fmla="*/ 166687 w 224017"/>
                    <a:gd name="connsiteY5" fmla="*/ 173831 h 192882"/>
                    <a:gd name="connsiteX6" fmla="*/ 116681 w 224017"/>
                    <a:gd name="connsiteY6" fmla="*/ 128588 h 192882"/>
                    <a:gd name="connsiteX7" fmla="*/ 140493 w 224017"/>
                    <a:gd name="connsiteY7" fmla="*/ 190500 h 192882"/>
                    <a:gd name="connsiteX8" fmla="*/ 109536 w 224017"/>
                    <a:gd name="connsiteY8" fmla="*/ 166688 h 192882"/>
                    <a:gd name="connsiteX9" fmla="*/ 102393 w 224017"/>
                    <a:gd name="connsiteY9" fmla="*/ 152400 h 192882"/>
                    <a:gd name="connsiteX10" fmla="*/ 104776 w 224017"/>
                    <a:gd name="connsiteY10" fmla="*/ 190500 h 192882"/>
                    <a:gd name="connsiteX11" fmla="*/ 71437 w 224017"/>
                    <a:gd name="connsiteY11" fmla="*/ 159544 h 192882"/>
                    <a:gd name="connsiteX12" fmla="*/ 73819 w 224017"/>
                    <a:gd name="connsiteY12" fmla="*/ 192882 h 192882"/>
                    <a:gd name="connsiteX13" fmla="*/ 0 w 224017"/>
                    <a:gd name="connsiteY13" fmla="*/ 45244 h 192882"/>
                    <a:gd name="connsiteX0" fmla="*/ 0 w 224086"/>
                    <a:gd name="connsiteY0" fmla="*/ 45244 h 192882"/>
                    <a:gd name="connsiteX1" fmla="*/ 57150 w 224086"/>
                    <a:gd name="connsiteY1" fmla="*/ 0 h 192882"/>
                    <a:gd name="connsiteX2" fmla="*/ 223838 w 224086"/>
                    <a:gd name="connsiteY2" fmla="*/ 80963 h 192882"/>
                    <a:gd name="connsiteX3" fmla="*/ 169069 w 224086"/>
                    <a:gd name="connsiteY3" fmla="*/ 130969 h 192882"/>
                    <a:gd name="connsiteX4" fmla="*/ 126206 w 224086"/>
                    <a:gd name="connsiteY4" fmla="*/ 104775 h 192882"/>
                    <a:gd name="connsiteX5" fmla="*/ 166687 w 224086"/>
                    <a:gd name="connsiteY5" fmla="*/ 173831 h 192882"/>
                    <a:gd name="connsiteX6" fmla="*/ 116681 w 224086"/>
                    <a:gd name="connsiteY6" fmla="*/ 128588 h 192882"/>
                    <a:gd name="connsiteX7" fmla="*/ 140493 w 224086"/>
                    <a:gd name="connsiteY7" fmla="*/ 190500 h 192882"/>
                    <a:gd name="connsiteX8" fmla="*/ 109536 w 224086"/>
                    <a:gd name="connsiteY8" fmla="*/ 166688 h 192882"/>
                    <a:gd name="connsiteX9" fmla="*/ 102393 w 224086"/>
                    <a:gd name="connsiteY9" fmla="*/ 152400 h 192882"/>
                    <a:gd name="connsiteX10" fmla="*/ 104776 w 224086"/>
                    <a:gd name="connsiteY10" fmla="*/ 190500 h 192882"/>
                    <a:gd name="connsiteX11" fmla="*/ 71437 w 224086"/>
                    <a:gd name="connsiteY11" fmla="*/ 159544 h 192882"/>
                    <a:gd name="connsiteX12" fmla="*/ 73819 w 224086"/>
                    <a:gd name="connsiteY12" fmla="*/ 192882 h 192882"/>
                    <a:gd name="connsiteX13" fmla="*/ 0 w 224086"/>
                    <a:gd name="connsiteY13" fmla="*/ 45244 h 192882"/>
                    <a:gd name="connsiteX0" fmla="*/ 0 w 180464"/>
                    <a:gd name="connsiteY0" fmla="*/ 45244 h 192882"/>
                    <a:gd name="connsiteX1" fmla="*/ 57150 w 180464"/>
                    <a:gd name="connsiteY1" fmla="*/ 0 h 192882"/>
                    <a:gd name="connsiteX2" fmla="*/ 157163 w 180464"/>
                    <a:gd name="connsiteY2" fmla="*/ 97632 h 192882"/>
                    <a:gd name="connsiteX3" fmla="*/ 169069 w 180464"/>
                    <a:gd name="connsiteY3" fmla="*/ 130969 h 192882"/>
                    <a:gd name="connsiteX4" fmla="*/ 126206 w 180464"/>
                    <a:gd name="connsiteY4" fmla="*/ 104775 h 192882"/>
                    <a:gd name="connsiteX5" fmla="*/ 166687 w 180464"/>
                    <a:gd name="connsiteY5" fmla="*/ 173831 h 192882"/>
                    <a:gd name="connsiteX6" fmla="*/ 116681 w 180464"/>
                    <a:gd name="connsiteY6" fmla="*/ 128588 h 192882"/>
                    <a:gd name="connsiteX7" fmla="*/ 140493 w 180464"/>
                    <a:gd name="connsiteY7" fmla="*/ 190500 h 192882"/>
                    <a:gd name="connsiteX8" fmla="*/ 109536 w 180464"/>
                    <a:gd name="connsiteY8" fmla="*/ 166688 h 192882"/>
                    <a:gd name="connsiteX9" fmla="*/ 102393 w 180464"/>
                    <a:gd name="connsiteY9" fmla="*/ 152400 h 192882"/>
                    <a:gd name="connsiteX10" fmla="*/ 104776 w 180464"/>
                    <a:gd name="connsiteY10" fmla="*/ 190500 h 192882"/>
                    <a:gd name="connsiteX11" fmla="*/ 71437 w 180464"/>
                    <a:gd name="connsiteY11" fmla="*/ 159544 h 192882"/>
                    <a:gd name="connsiteX12" fmla="*/ 73819 w 180464"/>
                    <a:gd name="connsiteY12" fmla="*/ 192882 h 192882"/>
                    <a:gd name="connsiteX13" fmla="*/ 0 w 180464"/>
                    <a:gd name="connsiteY13" fmla="*/ 45244 h 192882"/>
                    <a:gd name="connsiteX0" fmla="*/ 0 w 184693"/>
                    <a:gd name="connsiteY0" fmla="*/ 45244 h 192882"/>
                    <a:gd name="connsiteX1" fmla="*/ 57150 w 184693"/>
                    <a:gd name="connsiteY1" fmla="*/ 0 h 192882"/>
                    <a:gd name="connsiteX2" fmla="*/ 173832 w 184693"/>
                    <a:gd name="connsiteY2" fmla="*/ 102394 h 192882"/>
                    <a:gd name="connsiteX3" fmla="*/ 169069 w 184693"/>
                    <a:gd name="connsiteY3" fmla="*/ 130969 h 192882"/>
                    <a:gd name="connsiteX4" fmla="*/ 126206 w 184693"/>
                    <a:gd name="connsiteY4" fmla="*/ 104775 h 192882"/>
                    <a:gd name="connsiteX5" fmla="*/ 166687 w 184693"/>
                    <a:gd name="connsiteY5" fmla="*/ 173831 h 192882"/>
                    <a:gd name="connsiteX6" fmla="*/ 116681 w 184693"/>
                    <a:gd name="connsiteY6" fmla="*/ 128588 h 192882"/>
                    <a:gd name="connsiteX7" fmla="*/ 140493 w 184693"/>
                    <a:gd name="connsiteY7" fmla="*/ 190500 h 192882"/>
                    <a:gd name="connsiteX8" fmla="*/ 109536 w 184693"/>
                    <a:gd name="connsiteY8" fmla="*/ 166688 h 192882"/>
                    <a:gd name="connsiteX9" fmla="*/ 102393 w 184693"/>
                    <a:gd name="connsiteY9" fmla="*/ 152400 h 192882"/>
                    <a:gd name="connsiteX10" fmla="*/ 104776 w 184693"/>
                    <a:gd name="connsiteY10" fmla="*/ 190500 h 192882"/>
                    <a:gd name="connsiteX11" fmla="*/ 71437 w 184693"/>
                    <a:gd name="connsiteY11" fmla="*/ 159544 h 192882"/>
                    <a:gd name="connsiteX12" fmla="*/ 73819 w 184693"/>
                    <a:gd name="connsiteY12" fmla="*/ 192882 h 192882"/>
                    <a:gd name="connsiteX13" fmla="*/ 0 w 184693"/>
                    <a:gd name="connsiteY13" fmla="*/ 45244 h 192882"/>
                    <a:gd name="connsiteX0" fmla="*/ 0 w 184693"/>
                    <a:gd name="connsiteY0" fmla="*/ 45244 h 192882"/>
                    <a:gd name="connsiteX1" fmla="*/ 57150 w 184693"/>
                    <a:gd name="connsiteY1" fmla="*/ 0 h 192882"/>
                    <a:gd name="connsiteX2" fmla="*/ 173832 w 184693"/>
                    <a:gd name="connsiteY2" fmla="*/ 102394 h 192882"/>
                    <a:gd name="connsiteX3" fmla="*/ 169069 w 184693"/>
                    <a:gd name="connsiteY3" fmla="*/ 130969 h 192882"/>
                    <a:gd name="connsiteX4" fmla="*/ 126206 w 184693"/>
                    <a:gd name="connsiteY4" fmla="*/ 104775 h 192882"/>
                    <a:gd name="connsiteX5" fmla="*/ 166687 w 184693"/>
                    <a:gd name="connsiteY5" fmla="*/ 173831 h 192882"/>
                    <a:gd name="connsiteX6" fmla="*/ 116681 w 184693"/>
                    <a:gd name="connsiteY6" fmla="*/ 128588 h 192882"/>
                    <a:gd name="connsiteX7" fmla="*/ 140493 w 184693"/>
                    <a:gd name="connsiteY7" fmla="*/ 190500 h 192882"/>
                    <a:gd name="connsiteX8" fmla="*/ 109536 w 184693"/>
                    <a:gd name="connsiteY8" fmla="*/ 166688 h 192882"/>
                    <a:gd name="connsiteX9" fmla="*/ 102393 w 184693"/>
                    <a:gd name="connsiteY9" fmla="*/ 152400 h 192882"/>
                    <a:gd name="connsiteX10" fmla="*/ 104776 w 184693"/>
                    <a:gd name="connsiteY10" fmla="*/ 190500 h 192882"/>
                    <a:gd name="connsiteX11" fmla="*/ 71437 w 184693"/>
                    <a:gd name="connsiteY11" fmla="*/ 159544 h 192882"/>
                    <a:gd name="connsiteX12" fmla="*/ 73819 w 184693"/>
                    <a:gd name="connsiteY12" fmla="*/ 192882 h 192882"/>
                    <a:gd name="connsiteX13" fmla="*/ 0 w 184693"/>
                    <a:gd name="connsiteY13" fmla="*/ 45244 h 192882"/>
                    <a:gd name="connsiteX0" fmla="*/ 0 w 191100"/>
                    <a:gd name="connsiteY0" fmla="*/ 45244 h 192882"/>
                    <a:gd name="connsiteX1" fmla="*/ 57150 w 191100"/>
                    <a:gd name="connsiteY1" fmla="*/ 0 h 192882"/>
                    <a:gd name="connsiteX2" fmla="*/ 173832 w 191100"/>
                    <a:gd name="connsiteY2" fmla="*/ 102394 h 192882"/>
                    <a:gd name="connsiteX3" fmla="*/ 169069 w 191100"/>
                    <a:gd name="connsiteY3" fmla="*/ 130969 h 192882"/>
                    <a:gd name="connsiteX4" fmla="*/ 126206 w 191100"/>
                    <a:gd name="connsiteY4" fmla="*/ 104775 h 192882"/>
                    <a:gd name="connsiteX5" fmla="*/ 166687 w 191100"/>
                    <a:gd name="connsiteY5" fmla="*/ 173831 h 192882"/>
                    <a:gd name="connsiteX6" fmla="*/ 116681 w 191100"/>
                    <a:gd name="connsiteY6" fmla="*/ 128588 h 192882"/>
                    <a:gd name="connsiteX7" fmla="*/ 140493 w 191100"/>
                    <a:gd name="connsiteY7" fmla="*/ 190500 h 192882"/>
                    <a:gd name="connsiteX8" fmla="*/ 109536 w 191100"/>
                    <a:gd name="connsiteY8" fmla="*/ 166688 h 192882"/>
                    <a:gd name="connsiteX9" fmla="*/ 102393 w 191100"/>
                    <a:gd name="connsiteY9" fmla="*/ 152400 h 192882"/>
                    <a:gd name="connsiteX10" fmla="*/ 104776 w 191100"/>
                    <a:gd name="connsiteY10" fmla="*/ 190500 h 192882"/>
                    <a:gd name="connsiteX11" fmla="*/ 71437 w 191100"/>
                    <a:gd name="connsiteY11" fmla="*/ 159544 h 192882"/>
                    <a:gd name="connsiteX12" fmla="*/ 73819 w 191100"/>
                    <a:gd name="connsiteY12" fmla="*/ 192882 h 192882"/>
                    <a:gd name="connsiteX13" fmla="*/ 0 w 191100"/>
                    <a:gd name="connsiteY13" fmla="*/ 45244 h 192882"/>
                    <a:gd name="connsiteX0" fmla="*/ 0 w 182904"/>
                    <a:gd name="connsiteY0" fmla="*/ 45244 h 192882"/>
                    <a:gd name="connsiteX1" fmla="*/ 57150 w 182904"/>
                    <a:gd name="connsiteY1" fmla="*/ 0 h 192882"/>
                    <a:gd name="connsiteX2" fmla="*/ 173832 w 182904"/>
                    <a:gd name="connsiteY2" fmla="*/ 102394 h 192882"/>
                    <a:gd name="connsiteX3" fmla="*/ 169069 w 182904"/>
                    <a:gd name="connsiteY3" fmla="*/ 130969 h 192882"/>
                    <a:gd name="connsiteX4" fmla="*/ 126206 w 182904"/>
                    <a:gd name="connsiteY4" fmla="*/ 104775 h 192882"/>
                    <a:gd name="connsiteX5" fmla="*/ 166687 w 182904"/>
                    <a:gd name="connsiteY5" fmla="*/ 173831 h 192882"/>
                    <a:gd name="connsiteX6" fmla="*/ 116681 w 182904"/>
                    <a:gd name="connsiteY6" fmla="*/ 128588 h 192882"/>
                    <a:gd name="connsiteX7" fmla="*/ 140493 w 182904"/>
                    <a:gd name="connsiteY7" fmla="*/ 190500 h 192882"/>
                    <a:gd name="connsiteX8" fmla="*/ 109536 w 182904"/>
                    <a:gd name="connsiteY8" fmla="*/ 166688 h 192882"/>
                    <a:gd name="connsiteX9" fmla="*/ 102393 w 182904"/>
                    <a:gd name="connsiteY9" fmla="*/ 152400 h 192882"/>
                    <a:gd name="connsiteX10" fmla="*/ 104776 w 182904"/>
                    <a:gd name="connsiteY10" fmla="*/ 190500 h 192882"/>
                    <a:gd name="connsiteX11" fmla="*/ 71437 w 182904"/>
                    <a:gd name="connsiteY11" fmla="*/ 159544 h 192882"/>
                    <a:gd name="connsiteX12" fmla="*/ 73819 w 182904"/>
                    <a:gd name="connsiteY12" fmla="*/ 192882 h 192882"/>
                    <a:gd name="connsiteX13" fmla="*/ 0 w 182904"/>
                    <a:gd name="connsiteY13" fmla="*/ 45244 h 192882"/>
                    <a:gd name="connsiteX0" fmla="*/ 0 w 183453"/>
                    <a:gd name="connsiteY0" fmla="*/ 45244 h 192882"/>
                    <a:gd name="connsiteX1" fmla="*/ 57150 w 183453"/>
                    <a:gd name="connsiteY1" fmla="*/ 0 h 192882"/>
                    <a:gd name="connsiteX2" fmla="*/ 173832 w 183453"/>
                    <a:gd name="connsiteY2" fmla="*/ 102394 h 192882"/>
                    <a:gd name="connsiteX3" fmla="*/ 171450 w 183453"/>
                    <a:gd name="connsiteY3" fmla="*/ 140494 h 192882"/>
                    <a:gd name="connsiteX4" fmla="*/ 126206 w 183453"/>
                    <a:gd name="connsiteY4" fmla="*/ 104775 h 192882"/>
                    <a:gd name="connsiteX5" fmla="*/ 166687 w 183453"/>
                    <a:gd name="connsiteY5" fmla="*/ 173831 h 192882"/>
                    <a:gd name="connsiteX6" fmla="*/ 116681 w 183453"/>
                    <a:gd name="connsiteY6" fmla="*/ 128588 h 192882"/>
                    <a:gd name="connsiteX7" fmla="*/ 140493 w 183453"/>
                    <a:gd name="connsiteY7" fmla="*/ 190500 h 192882"/>
                    <a:gd name="connsiteX8" fmla="*/ 109536 w 183453"/>
                    <a:gd name="connsiteY8" fmla="*/ 166688 h 192882"/>
                    <a:gd name="connsiteX9" fmla="*/ 102393 w 183453"/>
                    <a:gd name="connsiteY9" fmla="*/ 152400 h 192882"/>
                    <a:gd name="connsiteX10" fmla="*/ 104776 w 183453"/>
                    <a:gd name="connsiteY10" fmla="*/ 190500 h 192882"/>
                    <a:gd name="connsiteX11" fmla="*/ 71437 w 183453"/>
                    <a:gd name="connsiteY11" fmla="*/ 159544 h 192882"/>
                    <a:gd name="connsiteX12" fmla="*/ 73819 w 183453"/>
                    <a:gd name="connsiteY12" fmla="*/ 192882 h 192882"/>
                    <a:gd name="connsiteX13" fmla="*/ 0 w 183453"/>
                    <a:gd name="connsiteY13" fmla="*/ 45244 h 192882"/>
                    <a:gd name="connsiteX0" fmla="*/ 0 w 185797"/>
                    <a:gd name="connsiteY0" fmla="*/ 45244 h 192882"/>
                    <a:gd name="connsiteX1" fmla="*/ 57150 w 185797"/>
                    <a:gd name="connsiteY1" fmla="*/ 0 h 192882"/>
                    <a:gd name="connsiteX2" fmla="*/ 173832 w 185797"/>
                    <a:gd name="connsiteY2" fmla="*/ 102394 h 192882"/>
                    <a:gd name="connsiteX3" fmla="*/ 171450 w 185797"/>
                    <a:gd name="connsiteY3" fmla="*/ 140494 h 192882"/>
                    <a:gd name="connsiteX4" fmla="*/ 126206 w 185797"/>
                    <a:gd name="connsiteY4" fmla="*/ 104775 h 192882"/>
                    <a:gd name="connsiteX5" fmla="*/ 166687 w 185797"/>
                    <a:gd name="connsiteY5" fmla="*/ 173831 h 192882"/>
                    <a:gd name="connsiteX6" fmla="*/ 116681 w 185797"/>
                    <a:gd name="connsiteY6" fmla="*/ 128588 h 192882"/>
                    <a:gd name="connsiteX7" fmla="*/ 140493 w 185797"/>
                    <a:gd name="connsiteY7" fmla="*/ 190500 h 192882"/>
                    <a:gd name="connsiteX8" fmla="*/ 109536 w 185797"/>
                    <a:gd name="connsiteY8" fmla="*/ 166688 h 192882"/>
                    <a:gd name="connsiteX9" fmla="*/ 102393 w 185797"/>
                    <a:gd name="connsiteY9" fmla="*/ 152400 h 192882"/>
                    <a:gd name="connsiteX10" fmla="*/ 104776 w 185797"/>
                    <a:gd name="connsiteY10" fmla="*/ 190500 h 192882"/>
                    <a:gd name="connsiteX11" fmla="*/ 71437 w 185797"/>
                    <a:gd name="connsiteY11" fmla="*/ 159544 h 192882"/>
                    <a:gd name="connsiteX12" fmla="*/ 73819 w 185797"/>
                    <a:gd name="connsiteY12" fmla="*/ 192882 h 192882"/>
                    <a:gd name="connsiteX13" fmla="*/ 0 w 185797"/>
                    <a:gd name="connsiteY13" fmla="*/ 45244 h 192882"/>
                    <a:gd name="connsiteX0" fmla="*/ 0 w 185797"/>
                    <a:gd name="connsiteY0" fmla="*/ 45244 h 192882"/>
                    <a:gd name="connsiteX1" fmla="*/ 57150 w 185797"/>
                    <a:gd name="connsiteY1" fmla="*/ 0 h 192882"/>
                    <a:gd name="connsiteX2" fmla="*/ 173832 w 185797"/>
                    <a:gd name="connsiteY2" fmla="*/ 102394 h 192882"/>
                    <a:gd name="connsiteX3" fmla="*/ 171450 w 185797"/>
                    <a:gd name="connsiteY3" fmla="*/ 140494 h 192882"/>
                    <a:gd name="connsiteX4" fmla="*/ 126206 w 185797"/>
                    <a:gd name="connsiteY4" fmla="*/ 104775 h 192882"/>
                    <a:gd name="connsiteX5" fmla="*/ 166687 w 185797"/>
                    <a:gd name="connsiteY5" fmla="*/ 173831 h 192882"/>
                    <a:gd name="connsiteX6" fmla="*/ 116681 w 185797"/>
                    <a:gd name="connsiteY6" fmla="*/ 128588 h 192882"/>
                    <a:gd name="connsiteX7" fmla="*/ 147637 w 185797"/>
                    <a:gd name="connsiteY7" fmla="*/ 180975 h 192882"/>
                    <a:gd name="connsiteX8" fmla="*/ 109536 w 185797"/>
                    <a:gd name="connsiteY8" fmla="*/ 166688 h 192882"/>
                    <a:gd name="connsiteX9" fmla="*/ 102393 w 185797"/>
                    <a:gd name="connsiteY9" fmla="*/ 152400 h 192882"/>
                    <a:gd name="connsiteX10" fmla="*/ 104776 w 185797"/>
                    <a:gd name="connsiteY10" fmla="*/ 190500 h 192882"/>
                    <a:gd name="connsiteX11" fmla="*/ 71437 w 185797"/>
                    <a:gd name="connsiteY11" fmla="*/ 159544 h 192882"/>
                    <a:gd name="connsiteX12" fmla="*/ 73819 w 185797"/>
                    <a:gd name="connsiteY12" fmla="*/ 192882 h 192882"/>
                    <a:gd name="connsiteX13" fmla="*/ 0 w 185797"/>
                    <a:gd name="connsiteY13" fmla="*/ 45244 h 192882"/>
                    <a:gd name="connsiteX0" fmla="*/ 0 w 185797"/>
                    <a:gd name="connsiteY0" fmla="*/ 45244 h 192882"/>
                    <a:gd name="connsiteX1" fmla="*/ 57150 w 185797"/>
                    <a:gd name="connsiteY1" fmla="*/ 0 h 192882"/>
                    <a:gd name="connsiteX2" fmla="*/ 173832 w 185797"/>
                    <a:gd name="connsiteY2" fmla="*/ 102394 h 192882"/>
                    <a:gd name="connsiteX3" fmla="*/ 171450 w 185797"/>
                    <a:gd name="connsiteY3" fmla="*/ 140494 h 192882"/>
                    <a:gd name="connsiteX4" fmla="*/ 126206 w 185797"/>
                    <a:gd name="connsiteY4" fmla="*/ 104775 h 192882"/>
                    <a:gd name="connsiteX5" fmla="*/ 166687 w 185797"/>
                    <a:gd name="connsiteY5" fmla="*/ 173831 h 192882"/>
                    <a:gd name="connsiteX6" fmla="*/ 116681 w 185797"/>
                    <a:gd name="connsiteY6" fmla="*/ 128588 h 192882"/>
                    <a:gd name="connsiteX7" fmla="*/ 138112 w 185797"/>
                    <a:gd name="connsiteY7" fmla="*/ 188119 h 192882"/>
                    <a:gd name="connsiteX8" fmla="*/ 109536 w 185797"/>
                    <a:gd name="connsiteY8" fmla="*/ 166688 h 192882"/>
                    <a:gd name="connsiteX9" fmla="*/ 102393 w 185797"/>
                    <a:gd name="connsiteY9" fmla="*/ 152400 h 192882"/>
                    <a:gd name="connsiteX10" fmla="*/ 104776 w 185797"/>
                    <a:gd name="connsiteY10" fmla="*/ 190500 h 192882"/>
                    <a:gd name="connsiteX11" fmla="*/ 71437 w 185797"/>
                    <a:gd name="connsiteY11" fmla="*/ 159544 h 192882"/>
                    <a:gd name="connsiteX12" fmla="*/ 73819 w 185797"/>
                    <a:gd name="connsiteY12" fmla="*/ 192882 h 192882"/>
                    <a:gd name="connsiteX13" fmla="*/ 0 w 185797"/>
                    <a:gd name="connsiteY13" fmla="*/ 45244 h 192882"/>
                    <a:gd name="connsiteX0" fmla="*/ 0 w 185797"/>
                    <a:gd name="connsiteY0" fmla="*/ 45244 h 192882"/>
                    <a:gd name="connsiteX1" fmla="*/ 57150 w 185797"/>
                    <a:gd name="connsiteY1" fmla="*/ 0 h 192882"/>
                    <a:gd name="connsiteX2" fmla="*/ 173832 w 185797"/>
                    <a:gd name="connsiteY2" fmla="*/ 102394 h 192882"/>
                    <a:gd name="connsiteX3" fmla="*/ 171450 w 185797"/>
                    <a:gd name="connsiteY3" fmla="*/ 140494 h 192882"/>
                    <a:gd name="connsiteX4" fmla="*/ 126206 w 185797"/>
                    <a:gd name="connsiteY4" fmla="*/ 104775 h 192882"/>
                    <a:gd name="connsiteX5" fmla="*/ 166687 w 185797"/>
                    <a:gd name="connsiteY5" fmla="*/ 173831 h 192882"/>
                    <a:gd name="connsiteX6" fmla="*/ 116681 w 185797"/>
                    <a:gd name="connsiteY6" fmla="*/ 128588 h 192882"/>
                    <a:gd name="connsiteX7" fmla="*/ 138112 w 185797"/>
                    <a:gd name="connsiteY7" fmla="*/ 188119 h 192882"/>
                    <a:gd name="connsiteX8" fmla="*/ 109536 w 185797"/>
                    <a:gd name="connsiteY8" fmla="*/ 166688 h 192882"/>
                    <a:gd name="connsiteX9" fmla="*/ 102393 w 185797"/>
                    <a:gd name="connsiteY9" fmla="*/ 152400 h 192882"/>
                    <a:gd name="connsiteX10" fmla="*/ 104776 w 185797"/>
                    <a:gd name="connsiteY10" fmla="*/ 190500 h 192882"/>
                    <a:gd name="connsiteX11" fmla="*/ 71437 w 185797"/>
                    <a:gd name="connsiteY11" fmla="*/ 159544 h 192882"/>
                    <a:gd name="connsiteX12" fmla="*/ 73819 w 185797"/>
                    <a:gd name="connsiteY12" fmla="*/ 192882 h 192882"/>
                    <a:gd name="connsiteX13" fmla="*/ 0 w 185797"/>
                    <a:gd name="connsiteY13" fmla="*/ 45244 h 192882"/>
                    <a:gd name="connsiteX0" fmla="*/ 0 w 185797"/>
                    <a:gd name="connsiteY0" fmla="*/ 45244 h 192882"/>
                    <a:gd name="connsiteX1" fmla="*/ 57150 w 185797"/>
                    <a:gd name="connsiteY1" fmla="*/ 0 h 192882"/>
                    <a:gd name="connsiteX2" fmla="*/ 173832 w 185797"/>
                    <a:gd name="connsiteY2" fmla="*/ 102394 h 192882"/>
                    <a:gd name="connsiteX3" fmla="*/ 171450 w 185797"/>
                    <a:gd name="connsiteY3" fmla="*/ 140494 h 192882"/>
                    <a:gd name="connsiteX4" fmla="*/ 126206 w 185797"/>
                    <a:gd name="connsiteY4" fmla="*/ 104775 h 192882"/>
                    <a:gd name="connsiteX5" fmla="*/ 166687 w 185797"/>
                    <a:gd name="connsiteY5" fmla="*/ 173831 h 192882"/>
                    <a:gd name="connsiteX6" fmla="*/ 116681 w 185797"/>
                    <a:gd name="connsiteY6" fmla="*/ 128588 h 192882"/>
                    <a:gd name="connsiteX7" fmla="*/ 138112 w 185797"/>
                    <a:gd name="connsiteY7" fmla="*/ 188119 h 192882"/>
                    <a:gd name="connsiteX8" fmla="*/ 109536 w 185797"/>
                    <a:gd name="connsiteY8" fmla="*/ 166688 h 192882"/>
                    <a:gd name="connsiteX9" fmla="*/ 102393 w 185797"/>
                    <a:gd name="connsiteY9" fmla="*/ 152400 h 192882"/>
                    <a:gd name="connsiteX10" fmla="*/ 104776 w 185797"/>
                    <a:gd name="connsiteY10" fmla="*/ 190500 h 192882"/>
                    <a:gd name="connsiteX11" fmla="*/ 71437 w 185797"/>
                    <a:gd name="connsiteY11" fmla="*/ 159544 h 192882"/>
                    <a:gd name="connsiteX12" fmla="*/ 73819 w 185797"/>
                    <a:gd name="connsiteY12" fmla="*/ 192882 h 192882"/>
                    <a:gd name="connsiteX13" fmla="*/ 0 w 185797"/>
                    <a:gd name="connsiteY13" fmla="*/ 45244 h 192882"/>
                    <a:gd name="connsiteX0" fmla="*/ 0 w 185797"/>
                    <a:gd name="connsiteY0" fmla="*/ 45244 h 192882"/>
                    <a:gd name="connsiteX1" fmla="*/ 57150 w 185797"/>
                    <a:gd name="connsiteY1" fmla="*/ 0 h 192882"/>
                    <a:gd name="connsiteX2" fmla="*/ 173832 w 185797"/>
                    <a:gd name="connsiteY2" fmla="*/ 102394 h 192882"/>
                    <a:gd name="connsiteX3" fmla="*/ 171450 w 185797"/>
                    <a:gd name="connsiteY3" fmla="*/ 140494 h 192882"/>
                    <a:gd name="connsiteX4" fmla="*/ 126206 w 185797"/>
                    <a:gd name="connsiteY4" fmla="*/ 104775 h 192882"/>
                    <a:gd name="connsiteX5" fmla="*/ 166687 w 185797"/>
                    <a:gd name="connsiteY5" fmla="*/ 173831 h 192882"/>
                    <a:gd name="connsiteX6" fmla="*/ 116681 w 185797"/>
                    <a:gd name="connsiteY6" fmla="*/ 128588 h 192882"/>
                    <a:gd name="connsiteX7" fmla="*/ 142874 w 185797"/>
                    <a:gd name="connsiteY7" fmla="*/ 185738 h 192882"/>
                    <a:gd name="connsiteX8" fmla="*/ 109536 w 185797"/>
                    <a:gd name="connsiteY8" fmla="*/ 166688 h 192882"/>
                    <a:gd name="connsiteX9" fmla="*/ 102393 w 185797"/>
                    <a:gd name="connsiteY9" fmla="*/ 152400 h 192882"/>
                    <a:gd name="connsiteX10" fmla="*/ 104776 w 185797"/>
                    <a:gd name="connsiteY10" fmla="*/ 190500 h 192882"/>
                    <a:gd name="connsiteX11" fmla="*/ 71437 w 185797"/>
                    <a:gd name="connsiteY11" fmla="*/ 159544 h 192882"/>
                    <a:gd name="connsiteX12" fmla="*/ 73819 w 185797"/>
                    <a:gd name="connsiteY12" fmla="*/ 192882 h 192882"/>
                    <a:gd name="connsiteX13" fmla="*/ 0 w 185797"/>
                    <a:gd name="connsiteY13" fmla="*/ 45244 h 192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5797" h="192882">
                      <a:moveTo>
                        <a:pt x="0" y="45244"/>
                      </a:moveTo>
                      <a:lnTo>
                        <a:pt x="57150" y="0"/>
                      </a:lnTo>
                      <a:cubicBezTo>
                        <a:pt x="96044" y="34131"/>
                        <a:pt x="132557" y="73026"/>
                        <a:pt x="173832" y="102394"/>
                      </a:cubicBezTo>
                      <a:cubicBezTo>
                        <a:pt x="196057" y="138113"/>
                        <a:pt x="182562" y="128587"/>
                        <a:pt x="171450" y="140494"/>
                      </a:cubicBezTo>
                      <a:lnTo>
                        <a:pt x="126206" y="104775"/>
                      </a:lnTo>
                      <a:cubicBezTo>
                        <a:pt x="136525" y="126206"/>
                        <a:pt x="180246" y="160055"/>
                        <a:pt x="166687" y="173831"/>
                      </a:cubicBezTo>
                      <a:cubicBezTo>
                        <a:pt x="150994" y="189775"/>
                        <a:pt x="130572" y="129779"/>
                        <a:pt x="116681" y="128588"/>
                      </a:cubicBezTo>
                      <a:cubicBezTo>
                        <a:pt x="102790" y="127397"/>
                        <a:pt x="148828" y="177007"/>
                        <a:pt x="142874" y="185738"/>
                      </a:cubicBezTo>
                      <a:cubicBezTo>
                        <a:pt x="139234" y="191076"/>
                        <a:pt x="116283" y="172244"/>
                        <a:pt x="109536" y="166688"/>
                      </a:cubicBezTo>
                      <a:cubicBezTo>
                        <a:pt x="102789" y="161132"/>
                        <a:pt x="104774" y="157163"/>
                        <a:pt x="102393" y="152400"/>
                      </a:cubicBezTo>
                      <a:cubicBezTo>
                        <a:pt x="103187" y="165100"/>
                        <a:pt x="115889" y="182562"/>
                        <a:pt x="104776" y="190500"/>
                      </a:cubicBezTo>
                      <a:cubicBezTo>
                        <a:pt x="99617" y="191691"/>
                        <a:pt x="77787" y="159147"/>
                        <a:pt x="71437" y="159544"/>
                      </a:cubicBezTo>
                      <a:cubicBezTo>
                        <a:pt x="72231" y="170657"/>
                        <a:pt x="87313" y="177007"/>
                        <a:pt x="73819" y="192882"/>
                      </a:cubicBezTo>
                      <a:cubicBezTo>
                        <a:pt x="21432" y="153194"/>
                        <a:pt x="23812" y="92075"/>
                        <a:pt x="0" y="45244"/>
                      </a:cubicBezTo>
                      <a:close/>
                    </a:path>
                  </a:pathLst>
                </a:custGeom>
                <a:solidFill>
                  <a:srgbClr val="D6A96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29DB5F2D-82E5-4D2C-AA73-A7AA995B24C6}"/>
                    </a:ext>
                  </a:extLst>
                </p:cNvPr>
                <p:cNvSpPr/>
                <p:nvPr/>
              </p:nvSpPr>
              <p:spPr>
                <a:xfrm rot="257362">
                  <a:off x="7352409" y="2485713"/>
                  <a:ext cx="182952" cy="182022"/>
                </a:xfrm>
                <a:custGeom>
                  <a:avLst/>
                  <a:gdLst>
                    <a:gd name="connsiteX0" fmla="*/ 0 w 164306"/>
                    <a:gd name="connsiteY0" fmla="*/ 45244 h 190500"/>
                    <a:gd name="connsiteX1" fmla="*/ 57150 w 164306"/>
                    <a:gd name="connsiteY1" fmla="*/ 0 h 190500"/>
                    <a:gd name="connsiteX2" fmla="*/ 164306 w 164306"/>
                    <a:gd name="connsiteY2" fmla="*/ 107156 h 190500"/>
                    <a:gd name="connsiteX3" fmla="*/ 152400 w 164306"/>
                    <a:gd name="connsiteY3" fmla="*/ 121444 h 190500"/>
                    <a:gd name="connsiteX4" fmla="*/ 126206 w 164306"/>
                    <a:gd name="connsiteY4" fmla="*/ 104775 h 190500"/>
                    <a:gd name="connsiteX5" fmla="*/ 157162 w 164306"/>
                    <a:gd name="connsiteY5" fmla="*/ 169069 h 190500"/>
                    <a:gd name="connsiteX6" fmla="*/ 157162 w 164306"/>
                    <a:gd name="connsiteY6" fmla="*/ 169069 h 190500"/>
                    <a:gd name="connsiteX7" fmla="*/ 116681 w 164306"/>
                    <a:gd name="connsiteY7" fmla="*/ 128588 h 190500"/>
                    <a:gd name="connsiteX8" fmla="*/ 140493 w 164306"/>
                    <a:gd name="connsiteY8" fmla="*/ 190500 h 190500"/>
                    <a:gd name="connsiteX9" fmla="*/ 140493 w 164306"/>
                    <a:gd name="connsiteY9" fmla="*/ 190500 h 190500"/>
                    <a:gd name="connsiteX10" fmla="*/ 102393 w 164306"/>
                    <a:gd name="connsiteY10" fmla="*/ 152400 h 190500"/>
                    <a:gd name="connsiteX11" fmla="*/ 104775 w 164306"/>
                    <a:gd name="connsiteY11" fmla="*/ 183356 h 190500"/>
                    <a:gd name="connsiteX12" fmla="*/ 92868 w 164306"/>
                    <a:gd name="connsiteY12" fmla="*/ 185738 h 190500"/>
                    <a:gd name="connsiteX13" fmla="*/ 71437 w 164306"/>
                    <a:gd name="connsiteY13" fmla="*/ 159544 h 190500"/>
                    <a:gd name="connsiteX14" fmla="*/ 64293 w 164306"/>
                    <a:gd name="connsiteY14" fmla="*/ 178594 h 190500"/>
                    <a:gd name="connsiteX15" fmla="*/ 0 w 164306"/>
                    <a:gd name="connsiteY15" fmla="*/ 45244 h 190500"/>
                    <a:gd name="connsiteX0" fmla="*/ 0 w 164306"/>
                    <a:gd name="connsiteY0" fmla="*/ 45244 h 190500"/>
                    <a:gd name="connsiteX1" fmla="*/ 57150 w 164306"/>
                    <a:gd name="connsiteY1" fmla="*/ 0 h 190500"/>
                    <a:gd name="connsiteX2" fmla="*/ 164306 w 164306"/>
                    <a:gd name="connsiteY2" fmla="*/ 107156 h 190500"/>
                    <a:gd name="connsiteX3" fmla="*/ 159544 w 164306"/>
                    <a:gd name="connsiteY3" fmla="*/ 128587 h 190500"/>
                    <a:gd name="connsiteX4" fmla="*/ 126206 w 164306"/>
                    <a:gd name="connsiteY4" fmla="*/ 104775 h 190500"/>
                    <a:gd name="connsiteX5" fmla="*/ 157162 w 164306"/>
                    <a:gd name="connsiteY5" fmla="*/ 169069 h 190500"/>
                    <a:gd name="connsiteX6" fmla="*/ 157162 w 164306"/>
                    <a:gd name="connsiteY6" fmla="*/ 169069 h 190500"/>
                    <a:gd name="connsiteX7" fmla="*/ 116681 w 164306"/>
                    <a:gd name="connsiteY7" fmla="*/ 128588 h 190500"/>
                    <a:gd name="connsiteX8" fmla="*/ 140493 w 164306"/>
                    <a:gd name="connsiteY8" fmla="*/ 190500 h 190500"/>
                    <a:gd name="connsiteX9" fmla="*/ 140493 w 164306"/>
                    <a:gd name="connsiteY9" fmla="*/ 190500 h 190500"/>
                    <a:gd name="connsiteX10" fmla="*/ 102393 w 164306"/>
                    <a:gd name="connsiteY10" fmla="*/ 152400 h 190500"/>
                    <a:gd name="connsiteX11" fmla="*/ 104775 w 164306"/>
                    <a:gd name="connsiteY11" fmla="*/ 183356 h 190500"/>
                    <a:gd name="connsiteX12" fmla="*/ 92868 w 164306"/>
                    <a:gd name="connsiteY12" fmla="*/ 185738 h 190500"/>
                    <a:gd name="connsiteX13" fmla="*/ 71437 w 164306"/>
                    <a:gd name="connsiteY13" fmla="*/ 159544 h 190500"/>
                    <a:gd name="connsiteX14" fmla="*/ 64293 w 164306"/>
                    <a:gd name="connsiteY14" fmla="*/ 178594 h 190500"/>
                    <a:gd name="connsiteX15" fmla="*/ 0 w 164306"/>
                    <a:gd name="connsiteY15" fmla="*/ 45244 h 190500"/>
                    <a:gd name="connsiteX0" fmla="*/ 0 w 164306"/>
                    <a:gd name="connsiteY0" fmla="*/ 45244 h 190500"/>
                    <a:gd name="connsiteX1" fmla="*/ 57150 w 164306"/>
                    <a:gd name="connsiteY1" fmla="*/ 0 h 190500"/>
                    <a:gd name="connsiteX2" fmla="*/ 164306 w 164306"/>
                    <a:gd name="connsiteY2" fmla="*/ 107156 h 190500"/>
                    <a:gd name="connsiteX3" fmla="*/ 159544 w 164306"/>
                    <a:gd name="connsiteY3" fmla="*/ 128587 h 190500"/>
                    <a:gd name="connsiteX4" fmla="*/ 126206 w 164306"/>
                    <a:gd name="connsiteY4" fmla="*/ 104775 h 190500"/>
                    <a:gd name="connsiteX5" fmla="*/ 157162 w 164306"/>
                    <a:gd name="connsiteY5" fmla="*/ 169069 h 190500"/>
                    <a:gd name="connsiteX6" fmla="*/ 157162 w 164306"/>
                    <a:gd name="connsiteY6" fmla="*/ 169069 h 190500"/>
                    <a:gd name="connsiteX7" fmla="*/ 116681 w 164306"/>
                    <a:gd name="connsiteY7" fmla="*/ 128588 h 190500"/>
                    <a:gd name="connsiteX8" fmla="*/ 140493 w 164306"/>
                    <a:gd name="connsiteY8" fmla="*/ 190500 h 190500"/>
                    <a:gd name="connsiteX9" fmla="*/ 140493 w 164306"/>
                    <a:gd name="connsiteY9" fmla="*/ 190500 h 190500"/>
                    <a:gd name="connsiteX10" fmla="*/ 102393 w 164306"/>
                    <a:gd name="connsiteY10" fmla="*/ 152400 h 190500"/>
                    <a:gd name="connsiteX11" fmla="*/ 104775 w 164306"/>
                    <a:gd name="connsiteY11" fmla="*/ 183356 h 190500"/>
                    <a:gd name="connsiteX12" fmla="*/ 92868 w 164306"/>
                    <a:gd name="connsiteY12" fmla="*/ 185738 h 190500"/>
                    <a:gd name="connsiteX13" fmla="*/ 71437 w 164306"/>
                    <a:gd name="connsiteY13" fmla="*/ 159544 h 190500"/>
                    <a:gd name="connsiteX14" fmla="*/ 64293 w 164306"/>
                    <a:gd name="connsiteY14" fmla="*/ 178594 h 190500"/>
                    <a:gd name="connsiteX15" fmla="*/ 0 w 164306"/>
                    <a:gd name="connsiteY15" fmla="*/ 45244 h 190500"/>
                    <a:gd name="connsiteX0" fmla="*/ 0 w 164306"/>
                    <a:gd name="connsiteY0" fmla="*/ 45244 h 190500"/>
                    <a:gd name="connsiteX1" fmla="*/ 57150 w 164306"/>
                    <a:gd name="connsiteY1" fmla="*/ 0 h 190500"/>
                    <a:gd name="connsiteX2" fmla="*/ 164306 w 164306"/>
                    <a:gd name="connsiteY2" fmla="*/ 107156 h 190500"/>
                    <a:gd name="connsiteX3" fmla="*/ 159544 w 164306"/>
                    <a:gd name="connsiteY3" fmla="*/ 128587 h 190500"/>
                    <a:gd name="connsiteX4" fmla="*/ 126206 w 164306"/>
                    <a:gd name="connsiteY4" fmla="*/ 104775 h 190500"/>
                    <a:gd name="connsiteX5" fmla="*/ 157162 w 164306"/>
                    <a:gd name="connsiteY5" fmla="*/ 169069 h 190500"/>
                    <a:gd name="connsiteX6" fmla="*/ 150018 w 164306"/>
                    <a:gd name="connsiteY6" fmla="*/ 169069 h 190500"/>
                    <a:gd name="connsiteX7" fmla="*/ 116681 w 164306"/>
                    <a:gd name="connsiteY7" fmla="*/ 128588 h 190500"/>
                    <a:gd name="connsiteX8" fmla="*/ 140493 w 164306"/>
                    <a:gd name="connsiteY8" fmla="*/ 190500 h 190500"/>
                    <a:gd name="connsiteX9" fmla="*/ 140493 w 164306"/>
                    <a:gd name="connsiteY9" fmla="*/ 190500 h 190500"/>
                    <a:gd name="connsiteX10" fmla="*/ 102393 w 164306"/>
                    <a:gd name="connsiteY10" fmla="*/ 152400 h 190500"/>
                    <a:gd name="connsiteX11" fmla="*/ 104775 w 164306"/>
                    <a:gd name="connsiteY11" fmla="*/ 183356 h 190500"/>
                    <a:gd name="connsiteX12" fmla="*/ 92868 w 164306"/>
                    <a:gd name="connsiteY12" fmla="*/ 185738 h 190500"/>
                    <a:gd name="connsiteX13" fmla="*/ 71437 w 164306"/>
                    <a:gd name="connsiteY13" fmla="*/ 159544 h 190500"/>
                    <a:gd name="connsiteX14" fmla="*/ 64293 w 164306"/>
                    <a:gd name="connsiteY14" fmla="*/ 178594 h 190500"/>
                    <a:gd name="connsiteX15" fmla="*/ 0 w 164306"/>
                    <a:gd name="connsiteY15" fmla="*/ 45244 h 190500"/>
                    <a:gd name="connsiteX0" fmla="*/ 0 w 164306"/>
                    <a:gd name="connsiteY0" fmla="*/ 45244 h 195263"/>
                    <a:gd name="connsiteX1" fmla="*/ 57150 w 164306"/>
                    <a:gd name="connsiteY1" fmla="*/ 0 h 195263"/>
                    <a:gd name="connsiteX2" fmla="*/ 164306 w 164306"/>
                    <a:gd name="connsiteY2" fmla="*/ 107156 h 195263"/>
                    <a:gd name="connsiteX3" fmla="*/ 159544 w 164306"/>
                    <a:gd name="connsiteY3" fmla="*/ 128587 h 195263"/>
                    <a:gd name="connsiteX4" fmla="*/ 126206 w 164306"/>
                    <a:gd name="connsiteY4" fmla="*/ 104775 h 195263"/>
                    <a:gd name="connsiteX5" fmla="*/ 157162 w 164306"/>
                    <a:gd name="connsiteY5" fmla="*/ 169069 h 195263"/>
                    <a:gd name="connsiteX6" fmla="*/ 150018 w 164306"/>
                    <a:gd name="connsiteY6" fmla="*/ 169069 h 195263"/>
                    <a:gd name="connsiteX7" fmla="*/ 116681 w 164306"/>
                    <a:gd name="connsiteY7" fmla="*/ 128588 h 195263"/>
                    <a:gd name="connsiteX8" fmla="*/ 140493 w 164306"/>
                    <a:gd name="connsiteY8" fmla="*/ 190500 h 195263"/>
                    <a:gd name="connsiteX9" fmla="*/ 140493 w 164306"/>
                    <a:gd name="connsiteY9" fmla="*/ 190500 h 195263"/>
                    <a:gd name="connsiteX10" fmla="*/ 102393 w 164306"/>
                    <a:gd name="connsiteY10" fmla="*/ 152400 h 195263"/>
                    <a:gd name="connsiteX11" fmla="*/ 104775 w 164306"/>
                    <a:gd name="connsiteY11" fmla="*/ 183356 h 195263"/>
                    <a:gd name="connsiteX12" fmla="*/ 85725 w 164306"/>
                    <a:gd name="connsiteY12" fmla="*/ 195263 h 195263"/>
                    <a:gd name="connsiteX13" fmla="*/ 71437 w 164306"/>
                    <a:gd name="connsiteY13" fmla="*/ 159544 h 195263"/>
                    <a:gd name="connsiteX14" fmla="*/ 64293 w 164306"/>
                    <a:gd name="connsiteY14" fmla="*/ 178594 h 195263"/>
                    <a:gd name="connsiteX15" fmla="*/ 0 w 164306"/>
                    <a:gd name="connsiteY15" fmla="*/ 45244 h 195263"/>
                    <a:gd name="connsiteX0" fmla="*/ 0 w 164306"/>
                    <a:gd name="connsiteY0" fmla="*/ 45244 h 195263"/>
                    <a:gd name="connsiteX1" fmla="*/ 57150 w 164306"/>
                    <a:gd name="connsiteY1" fmla="*/ 0 h 195263"/>
                    <a:gd name="connsiteX2" fmla="*/ 164306 w 164306"/>
                    <a:gd name="connsiteY2" fmla="*/ 107156 h 195263"/>
                    <a:gd name="connsiteX3" fmla="*/ 159544 w 164306"/>
                    <a:gd name="connsiteY3" fmla="*/ 128587 h 195263"/>
                    <a:gd name="connsiteX4" fmla="*/ 126206 w 164306"/>
                    <a:gd name="connsiteY4" fmla="*/ 104775 h 195263"/>
                    <a:gd name="connsiteX5" fmla="*/ 157162 w 164306"/>
                    <a:gd name="connsiteY5" fmla="*/ 169069 h 195263"/>
                    <a:gd name="connsiteX6" fmla="*/ 150018 w 164306"/>
                    <a:gd name="connsiteY6" fmla="*/ 169069 h 195263"/>
                    <a:gd name="connsiteX7" fmla="*/ 116681 w 164306"/>
                    <a:gd name="connsiteY7" fmla="*/ 128588 h 195263"/>
                    <a:gd name="connsiteX8" fmla="*/ 140493 w 164306"/>
                    <a:gd name="connsiteY8" fmla="*/ 190500 h 195263"/>
                    <a:gd name="connsiteX9" fmla="*/ 140493 w 164306"/>
                    <a:gd name="connsiteY9" fmla="*/ 190500 h 195263"/>
                    <a:gd name="connsiteX10" fmla="*/ 102393 w 164306"/>
                    <a:gd name="connsiteY10" fmla="*/ 152400 h 195263"/>
                    <a:gd name="connsiteX11" fmla="*/ 109538 w 164306"/>
                    <a:gd name="connsiteY11" fmla="*/ 183356 h 195263"/>
                    <a:gd name="connsiteX12" fmla="*/ 85725 w 164306"/>
                    <a:gd name="connsiteY12" fmla="*/ 195263 h 195263"/>
                    <a:gd name="connsiteX13" fmla="*/ 71437 w 164306"/>
                    <a:gd name="connsiteY13" fmla="*/ 159544 h 195263"/>
                    <a:gd name="connsiteX14" fmla="*/ 64293 w 164306"/>
                    <a:gd name="connsiteY14" fmla="*/ 178594 h 195263"/>
                    <a:gd name="connsiteX15" fmla="*/ 0 w 164306"/>
                    <a:gd name="connsiteY15" fmla="*/ 45244 h 195263"/>
                    <a:gd name="connsiteX0" fmla="*/ 0 w 164306"/>
                    <a:gd name="connsiteY0" fmla="*/ 45244 h 195263"/>
                    <a:gd name="connsiteX1" fmla="*/ 57150 w 164306"/>
                    <a:gd name="connsiteY1" fmla="*/ 0 h 195263"/>
                    <a:gd name="connsiteX2" fmla="*/ 164306 w 164306"/>
                    <a:gd name="connsiteY2" fmla="*/ 107156 h 195263"/>
                    <a:gd name="connsiteX3" fmla="*/ 159544 w 164306"/>
                    <a:gd name="connsiteY3" fmla="*/ 128587 h 195263"/>
                    <a:gd name="connsiteX4" fmla="*/ 126206 w 164306"/>
                    <a:gd name="connsiteY4" fmla="*/ 104775 h 195263"/>
                    <a:gd name="connsiteX5" fmla="*/ 157162 w 164306"/>
                    <a:gd name="connsiteY5" fmla="*/ 169069 h 195263"/>
                    <a:gd name="connsiteX6" fmla="*/ 150018 w 164306"/>
                    <a:gd name="connsiteY6" fmla="*/ 169069 h 195263"/>
                    <a:gd name="connsiteX7" fmla="*/ 116681 w 164306"/>
                    <a:gd name="connsiteY7" fmla="*/ 128588 h 195263"/>
                    <a:gd name="connsiteX8" fmla="*/ 140493 w 164306"/>
                    <a:gd name="connsiteY8" fmla="*/ 190500 h 195263"/>
                    <a:gd name="connsiteX9" fmla="*/ 140493 w 164306"/>
                    <a:gd name="connsiteY9" fmla="*/ 190500 h 195263"/>
                    <a:gd name="connsiteX10" fmla="*/ 102393 w 164306"/>
                    <a:gd name="connsiteY10" fmla="*/ 152400 h 195263"/>
                    <a:gd name="connsiteX11" fmla="*/ 109538 w 164306"/>
                    <a:gd name="connsiteY11" fmla="*/ 183356 h 195263"/>
                    <a:gd name="connsiteX12" fmla="*/ 85725 w 164306"/>
                    <a:gd name="connsiteY12" fmla="*/ 195263 h 195263"/>
                    <a:gd name="connsiteX13" fmla="*/ 71437 w 164306"/>
                    <a:gd name="connsiteY13" fmla="*/ 159544 h 195263"/>
                    <a:gd name="connsiteX14" fmla="*/ 64293 w 164306"/>
                    <a:gd name="connsiteY14" fmla="*/ 178594 h 195263"/>
                    <a:gd name="connsiteX15" fmla="*/ 0 w 164306"/>
                    <a:gd name="connsiteY15" fmla="*/ 45244 h 195263"/>
                    <a:gd name="connsiteX0" fmla="*/ 0 w 164306"/>
                    <a:gd name="connsiteY0" fmla="*/ 45244 h 195263"/>
                    <a:gd name="connsiteX1" fmla="*/ 57150 w 164306"/>
                    <a:gd name="connsiteY1" fmla="*/ 0 h 195263"/>
                    <a:gd name="connsiteX2" fmla="*/ 164306 w 164306"/>
                    <a:gd name="connsiteY2" fmla="*/ 107156 h 195263"/>
                    <a:gd name="connsiteX3" fmla="*/ 159544 w 164306"/>
                    <a:gd name="connsiteY3" fmla="*/ 128587 h 195263"/>
                    <a:gd name="connsiteX4" fmla="*/ 126206 w 164306"/>
                    <a:gd name="connsiteY4" fmla="*/ 104775 h 195263"/>
                    <a:gd name="connsiteX5" fmla="*/ 157162 w 164306"/>
                    <a:gd name="connsiteY5" fmla="*/ 169069 h 195263"/>
                    <a:gd name="connsiteX6" fmla="*/ 150018 w 164306"/>
                    <a:gd name="connsiteY6" fmla="*/ 169069 h 195263"/>
                    <a:gd name="connsiteX7" fmla="*/ 116681 w 164306"/>
                    <a:gd name="connsiteY7" fmla="*/ 128588 h 195263"/>
                    <a:gd name="connsiteX8" fmla="*/ 140493 w 164306"/>
                    <a:gd name="connsiteY8" fmla="*/ 190500 h 195263"/>
                    <a:gd name="connsiteX9" fmla="*/ 140493 w 164306"/>
                    <a:gd name="connsiteY9" fmla="*/ 190500 h 195263"/>
                    <a:gd name="connsiteX10" fmla="*/ 102393 w 164306"/>
                    <a:gd name="connsiteY10" fmla="*/ 152400 h 195263"/>
                    <a:gd name="connsiteX11" fmla="*/ 109538 w 164306"/>
                    <a:gd name="connsiteY11" fmla="*/ 183356 h 195263"/>
                    <a:gd name="connsiteX12" fmla="*/ 85725 w 164306"/>
                    <a:gd name="connsiteY12" fmla="*/ 195263 h 195263"/>
                    <a:gd name="connsiteX13" fmla="*/ 71437 w 164306"/>
                    <a:gd name="connsiteY13" fmla="*/ 159544 h 195263"/>
                    <a:gd name="connsiteX14" fmla="*/ 71437 w 164306"/>
                    <a:gd name="connsiteY14" fmla="*/ 185738 h 195263"/>
                    <a:gd name="connsiteX15" fmla="*/ 0 w 164306"/>
                    <a:gd name="connsiteY15" fmla="*/ 45244 h 195263"/>
                    <a:gd name="connsiteX0" fmla="*/ 0 w 164306"/>
                    <a:gd name="connsiteY0" fmla="*/ 45244 h 195263"/>
                    <a:gd name="connsiteX1" fmla="*/ 57150 w 164306"/>
                    <a:gd name="connsiteY1" fmla="*/ 0 h 195263"/>
                    <a:gd name="connsiteX2" fmla="*/ 164306 w 164306"/>
                    <a:gd name="connsiteY2" fmla="*/ 107156 h 195263"/>
                    <a:gd name="connsiteX3" fmla="*/ 159544 w 164306"/>
                    <a:gd name="connsiteY3" fmla="*/ 128587 h 195263"/>
                    <a:gd name="connsiteX4" fmla="*/ 126206 w 164306"/>
                    <a:gd name="connsiteY4" fmla="*/ 104775 h 195263"/>
                    <a:gd name="connsiteX5" fmla="*/ 157162 w 164306"/>
                    <a:gd name="connsiteY5" fmla="*/ 169069 h 195263"/>
                    <a:gd name="connsiteX6" fmla="*/ 150018 w 164306"/>
                    <a:gd name="connsiteY6" fmla="*/ 169069 h 195263"/>
                    <a:gd name="connsiteX7" fmla="*/ 116681 w 164306"/>
                    <a:gd name="connsiteY7" fmla="*/ 128588 h 195263"/>
                    <a:gd name="connsiteX8" fmla="*/ 140493 w 164306"/>
                    <a:gd name="connsiteY8" fmla="*/ 190500 h 195263"/>
                    <a:gd name="connsiteX9" fmla="*/ 140493 w 164306"/>
                    <a:gd name="connsiteY9" fmla="*/ 190500 h 195263"/>
                    <a:gd name="connsiteX10" fmla="*/ 102393 w 164306"/>
                    <a:gd name="connsiteY10" fmla="*/ 152400 h 195263"/>
                    <a:gd name="connsiteX11" fmla="*/ 109538 w 164306"/>
                    <a:gd name="connsiteY11" fmla="*/ 183356 h 195263"/>
                    <a:gd name="connsiteX12" fmla="*/ 85725 w 164306"/>
                    <a:gd name="connsiteY12" fmla="*/ 195263 h 195263"/>
                    <a:gd name="connsiteX13" fmla="*/ 71437 w 164306"/>
                    <a:gd name="connsiteY13" fmla="*/ 159544 h 195263"/>
                    <a:gd name="connsiteX14" fmla="*/ 71437 w 164306"/>
                    <a:gd name="connsiteY14" fmla="*/ 185738 h 195263"/>
                    <a:gd name="connsiteX15" fmla="*/ 0 w 164306"/>
                    <a:gd name="connsiteY15" fmla="*/ 45244 h 195263"/>
                    <a:gd name="connsiteX0" fmla="*/ 0 w 164306"/>
                    <a:gd name="connsiteY0" fmla="*/ 45244 h 190500"/>
                    <a:gd name="connsiteX1" fmla="*/ 57150 w 164306"/>
                    <a:gd name="connsiteY1" fmla="*/ 0 h 190500"/>
                    <a:gd name="connsiteX2" fmla="*/ 164306 w 164306"/>
                    <a:gd name="connsiteY2" fmla="*/ 107156 h 190500"/>
                    <a:gd name="connsiteX3" fmla="*/ 159544 w 164306"/>
                    <a:gd name="connsiteY3" fmla="*/ 128587 h 190500"/>
                    <a:gd name="connsiteX4" fmla="*/ 126206 w 164306"/>
                    <a:gd name="connsiteY4" fmla="*/ 104775 h 190500"/>
                    <a:gd name="connsiteX5" fmla="*/ 157162 w 164306"/>
                    <a:gd name="connsiteY5" fmla="*/ 169069 h 190500"/>
                    <a:gd name="connsiteX6" fmla="*/ 150018 w 164306"/>
                    <a:gd name="connsiteY6" fmla="*/ 169069 h 190500"/>
                    <a:gd name="connsiteX7" fmla="*/ 116681 w 164306"/>
                    <a:gd name="connsiteY7" fmla="*/ 128588 h 190500"/>
                    <a:gd name="connsiteX8" fmla="*/ 140493 w 164306"/>
                    <a:gd name="connsiteY8" fmla="*/ 190500 h 190500"/>
                    <a:gd name="connsiteX9" fmla="*/ 140493 w 164306"/>
                    <a:gd name="connsiteY9" fmla="*/ 190500 h 190500"/>
                    <a:gd name="connsiteX10" fmla="*/ 102393 w 164306"/>
                    <a:gd name="connsiteY10" fmla="*/ 152400 h 190500"/>
                    <a:gd name="connsiteX11" fmla="*/ 109538 w 164306"/>
                    <a:gd name="connsiteY11" fmla="*/ 183356 h 190500"/>
                    <a:gd name="connsiteX12" fmla="*/ 92869 w 164306"/>
                    <a:gd name="connsiteY12" fmla="*/ 190500 h 190500"/>
                    <a:gd name="connsiteX13" fmla="*/ 71437 w 164306"/>
                    <a:gd name="connsiteY13" fmla="*/ 159544 h 190500"/>
                    <a:gd name="connsiteX14" fmla="*/ 71437 w 164306"/>
                    <a:gd name="connsiteY14" fmla="*/ 185738 h 190500"/>
                    <a:gd name="connsiteX15" fmla="*/ 0 w 164306"/>
                    <a:gd name="connsiteY15" fmla="*/ 45244 h 190500"/>
                    <a:gd name="connsiteX0" fmla="*/ 0 w 164306"/>
                    <a:gd name="connsiteY0" fmla="*/ 45244 h 190500"/>
                    <a:gd name="connsiteX1" fmla="*/ 57150 w 164306"/>
                    <a:gd name="connsiteY1" fmla="*/ 0 h 190500"/>
                    <a:gd name="connsiteX2" fmla="*/ 164306 w 164306"/>
                    <a:gd name="connsiteY2" fmla="*/ 107156 h 190500"/>
                    <a:gd name="connsiteX3" fmla="*/ 159544 w 164306"/>
                    <a:gd name="connsiteY3" fmla="*/ 128587 h 190500"/>
                    <a:gd name="connsiteX4" fmla="*/ 126206 w 164306"/>
                    <a:gd name="connsiteY4" fmla="*/ 104775 h 190500"/>
                    <a:gd name="connsiteX5" fmla="*/ 157162 w 164306"/>
                    <a:gd name="connsiteY5" fmla="*/ 169069 h 190500"/>
                    <a:gd name="connsiteX6" fmla="*/ 150018 w 164306"/>
                    <a:gd name="connsiteY6" fmla="*/ 169069 h 190500"/>
                    <a:gd name="connsiteX7" fmla="*/ 116681 w 164306"/>
                    <a:gd name="connsiteY7" fmla="*/ 128588 h 190500"/>
                    <a:gd name="connsiteX8" fmla="*/ 140493 w 164306"/>
                    <a:gd name="connsiteY8" fmla="*/ 190500 h 190500"/>
                    <a:gd name="connsiteX9" fmla="*/ 140493 w 164306"/>
                    <a:gd name="connsiteY9" fmla="*/ 190500 h 190500"/>
                    <a:gd name="connsiteX10" fmla="*/ 102393 w 164306"/>
                    <a:gd name="connsiteY10" fmla="*/ 152400 h 190500"/>
                    <a:gd name="connsiteX11" fmla="*/ 109538 w 164306"/>
                    <a:gd name="connsiteY11" fmla="*/ 183356 h 190500"/>
                    <a:gd name="connsiteX12" fmla="*/ 71437 w 164306"/>
                    <a:gd name="connsiteY12" fmla="*/ 159544 h 190500"/>
                    <a:gd name="connsiteX13" fmla="*/ 71437 w 164306"/>
                    <a:gd name="connsiteY13" fmla="*/ 185738 h 190500"/>
                    <a:gd name="connsiteX14" fmla="*/ 0 w 164306"/>
                    <a:gd name="connsiteY14" fmla="*/ 45244 h 190500"/>
                    <a:gd name="connsiteX0" fmla="*/ 0 w 164306"/>
                    <a:gd name="connsiteY0" fmla="*/ 45244 h 195263"/>
                    <a:gd name="connsiteX1" fmla="*/ 57150 w 164306"/>
                    <a:gd name="connsiteY1" fmla="*/ 0 h 195263"/>
                    <a:gd name="connsiteX2" fmla="*/ 164306 w 164306"/>
                    <a:gd name="connsiteY2" fmla="*/ 107156 h 195263"/>
                    <a:gd name="connsiteX3" fmla="*/ 159544 w 164306"/>
                    <a:gd name="connsiteY3" fmla="*/ 128587 h 195263"/>
                    <a:gd name="connsiteX4" fmla="*/ 126206 w 164306"/>
                    <a:gd name="connsiteY4" fmla="*/ 104775 h 195263"/>
                    <a:gd name="connsiteX5" fmla="*/ 157162 w 164306"/>
                    <a:gd name="connsiteY5" fmla="*/ 169069 h 195263"/>
                    <a:gd name="connsiteX6" fmla="*/ 150018 w 164306"/>
                    <a:gd name="connsiteY6" fmla="*/ 169069 h 195263"/>
                    <a:gd name="connsiteX7" fmla="*/ 116681 w 164306"/>
                    <a:gd name="connsiteY7" fmla="*/ 128588 h 195263"/>
                    <a:gd name="connsiteX8" fmla="*/ 140493 w 164306"/>
                    <a:gd name="connsiteY8" fmla="*/ 190500 h 195263"/>
                    <a:gd name="connsiteX9" fmla="*/ 140493 w 164306"/>
                    <a:gd name="connsiteY9" fmla="*/ 190500 h 195263"/>
                    <a:gd name="connsiteX10" fmla="*/ 102393 w 164306"/>
                    <a:gd name="connsiteY10" fmla="*/ 152400 h 195263"/>
                    <a:gd name="connsiteX11" fmla="*/ 109538 w 164306"/>
                    <a:gd name="connsiteY11" fmla="*/ 183356 h 195263"/>
                    <a:gd name="connsiteX12" fmla="*/ 71437 w 164306"/>
                    <a:gd name="connsiteY12" fmla="*/ 159544 h 195263"/>
                    <a:gd name="connsiteX13" fmla="*/ 80962 w 164306"/>
                    <a:gd name="connsiteY13" fmla="*/ 195263 h 195263"/>
                    <a:gd name="connsiteX14" fmla="*/ 0 w 164306"/>
                    <a:gd name="connsiteY14" fmla="*/ 45244 h 195263"/>
                    <a:gd name="connsiteX0" fmla="*/ 0 w 164306"/>
                    <a:gd name="connsiteY0" fmla="*/ 45244 h 195263"/>
                    <a:gd name="connsiteX1" fmla="*/ 57150 w 164306"/>
                    <a:gd name="connsiteY1" fmla="*/ 0 h 195263"/>
                    <a:gd name="connsiteX2" fmla="*/ 164306 w 164306"/>
                    <a:gd name="connsiteY2" fmla="*/ 107156 h 195263"/>
                    <a:gd name="connsiteX3" fmla="*/ 159544 w 164306"/>
                    <a:gd name="connsiteY3" fmla="*/ 128587 h 195263"/>
                    <a:gd name="connsiteX4" fmla="*/ 126206 w 164306"/>
                    <a:gd name="connsiteY4" fmla="*/ 104775 h 195263"/>
                    <a:gd name="connsiteX5" fmla="*/ 157162 w 164306"/>
                    <a:gd name="connsiteY5" fmla="*/ 169069 h 195263"/>
                    <a:gd name="connsiteX6" fmla="*/ 150018 w 164306"/>
                    <a:gd name="connsiteY6" fmla="*/ 169069 h 195263"/>
                    <a:gd name="connsiteX7" fmla="*/ 116681 w 164306"/>
                    <a:gd name="connsiteY7" fmla="*/ 128588 h 195263"/>
                    <a:gd name="connsiteX8" fmla="*/ 140493 w 164306"/>
                    <a:gd name="connsiteY8" fmla="*/ 190500 h 195263"/>
                    <a:gd name="connsiteX9" fmla="*/ 140493 w 164306"/>
                    <a:gd name="connsiteY9" fmla="*/ 190500 h 195263"/>
                    <a:gd name="connsiteX10" fmla="*/ 102393 w 164306"/>
                    <a:gd name="connsiteY10" fmla="*/ 152400 h 195263"/>
                    <a:gd name="connsiteX11" fmla="*/ 109538 w 164306"/>
                    <a:gd name="connsiteY11" fmla="*/ 183356 h 195263"/>
                    <a:gd name="connsiteX12" fmla="*/ 71437 w 164306"/>
                    <a:gd name="connsiteY12" fmla="*/ 159544 h 195263"/>
                    <a:gd name="connsiteX13" fmla="*/ 80962 w 164306"/>
                    <a:gd name="connsiteY13" fmla="*/ 195263 h 195263"/>
                    <a:gd name="connsiteX14" fmla="*/ 0 w 164306"/>
                    <a:gd name="connsiteY14" fmla="*/ 45244 h 195263"/>
                    <a:gd name="connsiteX0" fmla="*/ 0 w 164306"/>
                    <a:gd name="connsiteY0" fmla="*/ 45244 h 190500"/>
                    <a:gd name="connsiteX1" fmla="*/ 57150 w 164306"/>
                    <a:gd name="connsiteY1" fmla="*/ 0 h 190500"/>
                    <a:gd name="connsiteX2" fmla="*/ 164306 w 164306"/>
                    <a:gd name="connsiteY2" fmla="*/ 107156 h 190500"/>
                    <a:gd name="connsiteX3" fmla="*/ 159544 w 164306"/>
                    <a:gd name="connsiteY3" fmla="*/ 128587 h 190500"/>
                    <a:gd name="connsiteX4" fmla="*/ 126206 w 164306"/>
                    <a:gd name="connsiteY4" fmla="*/ 104775 h 190500"/>
                    <a:gd name="connsiteX5" fmla="*/ 157162 w 164306"/>
                    <a:gd name="connsiteY5" fmla="*/ 169069 h 190500"/>
                    <a:gd name="connsiteX6" fmla="*/ 150018 w 164306"/>
                    <a:gd name="connsiteY6" fmla="*/ 169069 h 190500"/>
                    <a:gd name="connsiteX7" fmla="*/ 116681 w 164306"/>
                    <a:gd name="connsiteY7" fmla="*/ 128588 h 190500"/>
                    <a:gd name="connsiteX8" fmla="*/ 140493 w 164306"/>
                    <a:gd name="connsiteY8" fmla="*/ 190500 h 190500"/>
                    <a:gd name="connsiteX9" fmla="*/ 140493 w 164306"/>
                    <a:gd name="connsiteY9" fmla="*/ 190500 h 190500"/>
                    <a:gd name="connsiteX10" fmla="*/ 102393 w 164306"/>
                    <a:gd name="connsiteY10" fmla="*/ 152400 h 190500"/>
                    <a:gd name="connsiteX11" fmla="*/ 109538 w 164306"/>
                    <a:gd name="connsiteY11" fmla="*/ 183356 h 190500"/>
                    <a:gd name="connsiteX12" fmla="*/ 71437 w 164306"/>
                    <a:gd name="connsiteY12" fmla="*/ 159544 h 190500"/>
                    <a:gd name="connsiteX13" fmla="*/ 66675 w 164306"/>
                    <a:gd name="connsiteY13" fmla="*/ 188119 h 190500"/>
                    <a:gd name="connsiteX14" fmla="*/ 0 w 164306"/>
                    <a:gd name="connsiteY14" fmla="*/ 45244 h 190500"/>
                    <a:gd name="connsiteX0" fmla="*/ 0 w 164306"/>
                    <a:gd name="connsiteY0" fmla="*/ 45244 h 192882"/>
                    <a:gd name="connsiteX1" fmla="*/ 57150 w 164306"/>
                    <a:gd name="connsiteY1" fmla="*/ 0 h 192882"/>
                    <a:gd name="connsiteX2" fmla="*/ 164306 w 164306"/>
                    <a:gd name="connsiteY2" fmla="*/ 107156 h 192882"/>
                    <a:gd name="connsiteX3" fmla="*/ 159544 w 164306"/>
                    <a:gd name="connsiteY3" fmla="*/ 128587 h 192882"/>
                    <a:gd name="connsiteX4" fmla="*/ 126206 w 164306"/>
                    <a:gd name="connsiteY4" fmla="*/ 104775 h 192882"/>
                    <a:gd name="connsiteX5" fmla="*/ 157162 w 164306"/>
                    <a:gd name="connsiteY5" fmla="*/ 169069 h 192882"/>
                    <a:gd name="connsiteX6" fmla="*/ 150018 w 164306"/>
                    <a:gd name="connsiteY6" fmla="*/ 169069 h 192882"/>
                    <a:gd name="connsiteX7" fmla="*/ 116681 w 164306"/>
                    <a:gd name="connsiteY7" fmla="*/ 128588 h 192882"/>
                    <a:gd name="connsiteX8" fmla="*/ 140493 w 164306"/>
                    <a:gd name="connsiteY8" fmla="*/ 190500 h 192882"/>
                    <a:gd name="connsiteX9" fmla="*/ 140493 w 164306"/>
                    <a:gd name="connsiteY9" fmla="*/ 190500 h 192882"/>
                    <a:gd name="connsiteX10" fmla="*/ 102393 w 164306"/>
                    <a:gd name="connsiteY10" fmla="*/ 152400 h 192882"/>
                    <a:gd name="connsiteX11" fmla="*/ 109538 w 164306"/>
                    <a:gd name="connsiteY11" fmla="*/ 183356 h 192882"/>
                    <a:gd name="connsiteX12" fmla="*/ 71437 w 164306"/>
                    <a:gd name="connsiteY12" fmla="*/ 159544 h 192882"/>
                    <a:gd name="connsiteX13" fmla="*/ 73819 w 164306"/>
                    <a:gd name="connsiteY13" fmla="*/ 192882 h 192882"/>
                    <a:gd name="connsiteX14" fmla="*/ 0 w 164306"/>
                    <a:gd name="connsiteY14" fmla="*/ 45244 h 192882"/>
                    <a:gd name="connsiteX0" fmla="*/ 0 w 164306"/>
                    <a:gd name="connsiteY0" fmla="*/ 45244 h 192882"/>
                    <a:gd name="connsiteX1" fmla="*/ 57150 w 164306"/>
                    <a:gd name="connsiteY1" fmla="*/ 0 h 192882"/>
                    <a:gd name="connsiteX2" fmla="*/ 164306 w 164306"/>
                    <a:gd name="connsiteY2" fmla="*/ 107156 h 192882"/>
                    <a:gd name="connsiteX3" fmla="*/ 159544 w 164306"/>
                    <a:gd name="connsiteY3" fmla="*/ 128587 h 192882"/>
                    <a:gd name="connsiteX4" fmla="*/ 126206 w 164306"/>
                    <a:gd name="connsiteY4" fmla="*/ 104775 h 192882"/>
                    <a:gd name="connsiteX5" fmla="*/ 157162 w 164306"/>
                    <a:gd name="connsiteY5" fmla="*/ 169069 h 192882"/>
                    <a:gd name="connsiteX6" fmla="*/ 150018 w 164306"/>
                    <a:gd name="connsiteY6" fmla="*/ 169069 h 192882"/>
                    <a:gd name="connsiteX7" fmla="*/ 116681 w 164306"/>
                    <a:gd name="connsiteY7" fmla="*/ 128588 h 192882"/>
                    <a:gd name="connsiteX8" fmla="*/ 140493 w 164306"/>
                    <a:gd name="connsiteY8" fmla="*/ 190500 h 192882"/>
                    <a:gd name="connsiteX9" fmla="*/ 140493 w 164306"/>
                    <a:gd name="connsiteY9" fmla="*/ 190500 h 192882"/>
                    <a:gd name="connsiteX10" fmla="*/ 102393 w 164306"/>
                    <a:gd name="connsiteY10" fmla="*/ 152400 h 192882"/>
                    <a:gd name="connsiteX11" fmla="*/ 104776 w 164306"/>
                    <a:gd name="connsiteY11" fmla="*/ 190500 h 192882"/>
                    <a:gd name="connsiteX12" fmla="*/ 71437 w 164306"/>
                    <a:gd name="connsiteY12" fmla="*/ 159544 h 192882"/>
                    <a:gd name="connsiteX13" fmla="*/ 73819 w 164306"/>
                    <a:gd name="connsiteY13" fmla="*/ 192882 h 192882"/>
                    <a:gd name="connsiteX14" fmla="*/ 0 w 164306"/>
                    <a:gd name="connsiteY14" fmla="*/ 45244 h 192882"/>
                    <a:gd name="connsiteX0" fmla="*/ 0 w 164306"/>
                    <a:gd name="connsiteY0" fmla="*/ 45244 h 192882"/>
                    <a:gd name="connsiteX1" fmla="*/ 57150 w 164306"/>
                    <a:gd name="connsiteY1" fmla="*/ 0 h 192882"/>
                    <a:gd name="connsiteX2" fmla="*/ 164306 w 164306"/>
                    <a:gd name="connsiteY2" fmla="*/ 107156 h 192882"/>
                    <a:gd name="connsiteX3" fmla="*/ 159544 w 164306"/>
                    <a:gd name="connsiteY3" fmla="*/ 128587 h 192882"/>
                    <a:gd name="connsiteX4" fmla="*/ 126206 w 164306"/>
                    <a:gd name="connsiteY4" fmla="*/ 104775 h 192882"/>
                    <a:gd name="connsiteX5" fmla="*/ 157162 w 164306"/>
                    <a:gd name="connsiteY5" fmla="*/ 169069 h 192882"/>
                    <a:gd name="connsiteX6" fmla="*/ 150018 w 164306"/>
                    <a:gd name="connsiteY6" fmla="*/ 169069 h 192882"/>
                    <a:gd name="connsiteX7" fmla="*/ 116681 w 164306"/>
                    <a:gd name="connsiteY7" fmla="*/ 128588 h 192882"/>
                    <a:gd name="connsiteX8" fmla="*/ 140493 w 164306"/>
                    <a:gd name="connsiteY8" fmla="*/ 190500 h 192882"/>
                    <a:gd name="connsiteX9" fmla="*/ 140493 w 164306"/>
                    <a:gd name="connsiteY9" fmla="*/ 190500 h 192882"/>
                    <a:gd name="connsiteX10" fmla="*/ 102393 w 164306"/>
                    <a:gd name="connsiteY10" fmla="*/ 152400 h 192882"/>
                    <a:gd name="connsiteX11" fmla="*/ 104776 w 164306"/>
                    <a:gd name="connsiteY11" fmla="*/ 190500 h 192882"/>
                    <a:gd name="connsiteX12" fmla="*/ 71437 w 164306"/>
                    <a:gd name="connsiteY12" fmla="*/ 159544 h 192882"/>
                    <a:gd name="connsiteX13" fmla="*/ 73819 w 164306"/>
                    <a:gd name="connsiteY13" fmla="*/ 192882 h 192882"/>
                    <a:gd name="connsiteX14" fmla="*/ 0 w 164306"/>
                    <a:gd name="connsiteY14" fmla="*/ 45244 h 192882"/>
                    <a:gd name="connsiteX0" fmla="*/ 0 w 164306"/>
                    <a:gd name="connsiteY0" fmla="*/ 45244 h 192882"/>
                    <a:gd name="connsiteX1" fmla="*/ 57150 w 164306"/>
                    <a:gd name="connsiteY1" fmla="*/ 0 h 192882"/>
                    <a:gd name="connsiteX2" fmla="*/ 164306 w 164306"/>
                    <a:gd name="connsiteY2" fmla="*/ 107156 h 192882"/>
                    <a:gd name="connsiteX3" fmla="*/ 159544 w 164306"/>
                    <a:gd name="connsiteY3" fmla="*/ 128587 h 192882"/>
                    <a:gd name="connsiteX4" fmla="*/ 126206 w 164306"/>
                    <a:gd name="connsiteY4" fmla="*/ 104775 h 192882"/>
                    <a:gd name="connsiteX5" fmla="*/ 157162 w 164306"/>
                    <a:gd name="connsiteY5" fmla="*/ 169069 h 192882"/>
                    <a:gd name="connsiteX6" fmla="*/ 150018 w 164306"/>
                    <a:gd name="connsiteY6" fmla="*/ 169069 h 192882"/>
                    <a:gd name="connsiteX7" fmla="*/ 116681 w 164306"/>
                    <a:gd name="connsiteY7" fmla="*/ 128588 h 192882"/>
                    <a:gd name="connsiteX8" fmla="*/ 140493 w 164306"/>
                    <a:gd name="connsiteY8" fmla="*/ 190500 h 192882"/>
                    <a:gd name="connsiteX9" fmla="*/ 140493 w 164306"/>
                    <a:gd name="connsiteY9" fmla="*/ 190500 h 192882"/>
                    <a:gd name="connsiteX10" fmla="*/ 102393 w 164306"/>
                    <a:gd name="connsiteY10" fmla="*/ 152400 h 192882"/>
                    <a:gd name="connsiteX11" fmla="*/ 104776 w 164306"/>
                    <a:gd name="connsiteY11" fmla="*/ 190500 h 192882"/>
                    <a:gd name="connsiteX12" fmla="*/ 71437 w 164306"/>
                    <a:gd name="connsiteY12" fmla="*/ 159544 h 192882"/>
                    <a:gd name="connsiteX13" fmla="*/ 73819 w 164306"/>
                    <a:gd name="connsiteY13" fmla="*/ 192882 h 192882"/>
                    <a:gd name="connsiteX14" fmla="*/ 0 w 164306"/>
                    <a:gd name="connsiteY14" fmla="*/ 45244 h 192882"/>
                    <a:gd name="connsiteX0" fmla="*/ 0 w 164306"/>
                    <a:gd name="connsiteY0" fmla="*/ 45244 h 192882"/>
                    <a:gd name="connsiteX1" fmla="*/ 57150 w 164306"/>
                    <a:gd name="connsiteY1" fmla="*/ 0 h 192882"/>
                    <a:gd name="connsiteX2" fmla="*/ 164306 w 164306"/>
                    <a:gd name="connsiteY2" fmla="*/ 107156 h 192882"/>
                    <a:gd name="connsiteX3" fmla="*/ 159544 w 164306"/>
                    <a:gd name="connsiteY3" fmla="*/ 128587 h 192882"/>
                    <a:gd name="connsiteX4" fmla="*/ 126206 w 164306"/>
                    <a:gd name="connsiteY4" fmla="*/ 104775 h 192882"/>
                    <a:gd name="connsiteX5" fmla="*/ 157162 w 164306"/>
                    <a:gd name="connsiteY5" fmla="*/ 169069 h 192882"/>
                    <a:gd name="connsiteX6" fmla="*/ 150018 w 164306"/>
                    <a:gd name="connsiteY6" fmla="*/ 169069 h 192882"/>
                    <a:gd name="connsiteX7" fmla="*/ 116681 w 164306"/>
                    <a:gd name="connsiteY7" fmla="*/ 128588 h 192882"/>
                    <a:gd name="connsiteX8" fmla="*/ 140493 w 164306"/>
                    <a:gd name="connsiteY8" fmla="*/ 190500 h 192882"/>
                    <a:gd name="connsiteX9" fmla="*/ 140493 w 164306"/>
                    <a:gd name="connsiteY9" fmla="*/ 190500 h 192882"/>
                    <a:gd name="connsiteX10" fmla="*/ 102393 w 164306"/>
                    <a:gd name="connsiteY10" fmla="*/ 152400 h 192882"/>
                    <a:gd name="connsiteX11" fmla="*/ 104776 w 164306"/>
                    <a:gd name="connsiteY11" fmla="*/ 190500 h 192882"/>
                    <a:gd name="connsiteX12" fmla="*/ 71437 w 164306"/>
                    <a:gd name="connsiteY12" fmla="*/ 159544 h 192882"/>
                    <a:gd name="connsiteX13" fmla="*/ 73819 w 164306"/>
                    <a:gd name="connsiteY13" fmla="*/ 192882 h 192882"/>
                    <a:gd name="connsiteX14" fmla="*/ 0 w 164306"/>
                    <a:gd name="connsiteY14" fmla="*/ 45244 h 192882"/>
                    <a:gd name="connsiteX0" fmla="*/ 0 w 164306"/>
                    <a:gd name="connsiteY0" fmla="*/ 45244 h 192882"/>
                    <a:gd name="connsiteX1" fmla="*/ 57150 w 164306"/>
                    <a:gd name="connsiteY1" fmla="*/ 0 h 192882"/>
                    <a:gd name="connsiteX2" fmla="*/ 164306 w 164306"/>
                    <a:gd name="connsiteY2" fmla="*/ 107156 h 192882"/>
                    <a:gd name="connsiteX3" fmla="*/ 159544 w 164306"/>
                    <a:gd name="connsiteY3" fmla="*/ 128587 h 192882"/>
                    <a:gd name="connsiteX4" fmla="*/ 126206 w 164306"/>
                    <a:gd name="connsiteY4" fmla="*/ 104775 h 192882"/>
                    <a:gd name="connsiteX5" fmla="*/ 157162 w 164306"/>
                    <a:gd name="connsiteY5" fmla="*/ 169069 h 192882"/>
                    <a:gd name="connsiteX6" fmla="*/ 150018 w 164306"/>
                    <a:gd name="connsiteY6" fmla="*/ 169069 h 192882"/>
                    <a:gd name="connsiteX7" fmla="*/ 116681 w 164306"/>
                    <a:gd name="connsiteY7" fmla="*/ 128588 h 192882"/>
                    <a:gd name="connsiteX8" fmla="*/ 140493 w 164306"/>
                    <a:gd name="connsiteY8" fmla="*/ 190500 h 192882"/>
                    <a:gd name="connsiteX9" fmla="*/ 109536 w 164306"/>
                    <a:gd name="connsiteY9" fmla="*/ 166688 h 192882"/>
                    <a:gd name="connsiteX10" fmla="*/ 102393 w 164306"/>
                    <a:gd name="connsiteY10" fmla="*/ 152400 h 192882"/>
                    <a:gd name="connsiteX11" fmla="*/ 104776 w 164306"/>
                    <a:gd name="connsiteY11" fmla="*/ 190500 h 192882"/>
                    <a:gd name="connsiteX12" fmla="*/ 71437 w 164306"/>
                    <a:gd name="connsiteY12" fmla="*/ 159544 h 192882"/>
                    <a:gd name="connsiteX13" fmla="*/ 73819 w 164306"/>
                    <a:gd name="connsiteY13" fmla="*/ 192882 h 192882"/>
                    <a:gd name="connsiteX14" fmla="*/ 0 w 164306"/>
                    <a:gd name="connsiteY14" fmla="*/ 45244 h 192882"/>
                    <a:gd name="connsiteX0" fmla="*/ 0 w 164306"/>
                    <a:gd name="connsiteY0" fmla="*/ 45244 h 192882"/>
                    <a:gd name="connsiteX1" fmla="*/ 57150 w 164306"/>
                    <a:gd name="connsiteY1" fmla="*/ 0 h 192882"/>
                    <a:gd name="connsiteX2" fmla="*/ 164306 w 164306"/>
                    <a:gd name="connsiteY2" fmla="*/ 107156 h 192882"/>
                    <a:gd name="connsiteX3" fmla="*/ 159544 w 164306"/>
                    <a:gd name="connsiteY3" fmla="*/ 128587 h 192882"/>
                    <a:gd name="connsiteX4" fmla="*/ 126206 w 164306"/>
                    <a:gd name="connsiteY4" fmla="*/ 104775 h 192882"/>
                    <a:gd name="connsiteX5" fmla="*/ 157162 w 164306"/>
                    <a:gd name="connsiteY5" fmla="*/ 169069 h 192882"/>
                    <a:gd name="connsiteX6" fmla="*/ 161924 w 164306"/>
                    <a:gd name="connsiteY6" fmla="*/ 161925 h 192882"/>
                    <a:gd name="connsiteX7" fmla="*/ 116681 w 164306"/>
                    <a:gd name="connsiteY7" fmla="*/ 128588 h 192882"/>
                    <a:gd name="connsiteX8" fmla="*/ 140493 w 164306"/>
                    <a:gd name="connsiteY8" fmla="*/ 190500 h 192882"/>
                    <a:gd name="connsiteX9" fmla="*/ 109536 w 164306"/>
                    <a:gd name="connsiteY9" fmla="*/ 166688 h 192882"/>
                    <a:gd name="connsiteX10" fmla="*/ 102393 w 164306"/>
                    <a:gd name="connsiteY10" fmla="*/ 152400 h 192882"/>
                    <a:gd name="connsiteX11" fmla="*/ 104776 w 164306"/>
                    <a:gd name="connsiteY11" fmla="*/ 190500 h 192882"/>
                    <a:gd name="connsiteX12" fmla="*/ 71437 w 164306"/>
                    <a:gd name="connsiteY12" fmla="*/ 159544 h 192882"/>
                    <a:gd name="connsiteX13" fmla="*/ 73819 w 164306"/>
                    <a:gd name="connsiteY13" fmla="*/ 192882 h 192882"/>
                    <a:gd name="connsiteX14" fmla="*/ 0 w 164306"/>
                    <a:gd name="connsiteY14" fmla="*/ 45244 h 192882"/>
                    <a:gd name="connsiteX0" fmla="*/ 0 w 164306"/>
                    <a:gd name="connsiteY0" fmla="*/ 45244 h 192882"/>
                    <a:gd name="connsiteX1" fmla="*/ 57150 w 164306"/>
                    <a:gd name="connsiteY1" fmla="*/ 0 h 192882"/>
                    <a:gd name="connsiteX2" fmla="*/ 164306 w 164306"/>
                    <a:gd name="connsiteY2" fmla="*/ 107156 h 192882"/>
                    <a:gd name="connsiteX3" fmla="*/ 159544 w 164306"/>
                    <a:gd name="connsiteY3" fmla="*/ 128587 h 192882"/>
                    <a:gd name="connsiteX4" fmla="*/ 126206 w 164306"/>
                    <a:gd name="connsiteY4" fmla="*/ 104775 h 192882"/>
                    <a:gd name="connsiteX5" fmla="*/ 157162 w 164306"/>
                    <a:gd name="connsiteY5" fmla="*/ 169069 h 192882"/>
                    <a:gd name="connsiteX6" fmla="*/ 161924 w 164306"/>
                    <a:gd name="connsiteY6" fmla="*/ 161925 h 192882"/>
                    <a:gd name="connsiteX7" fmla="*/ 116681 w 164306"/>
                    <a:gd name="connsiteY7" fmla="*/ 128588 h 192882"/>
                    <a:gd name="connsiteX8" fmla="*/ 140493 w 164306"/>
                    <a:gd name="connsiteY8" fmla="*/ 190500 h 192882"/>
                    <a:gd name="connsiteX9" fmla="*/ 109536 w 164306"/>
                    <a:gd name="connsiteY9" fmla="*/ 166688 h 192882"/>
                    <a:gd name="connsiteX10" fmla="*/ 102393 w 164306"/>
                    <a:gd name="connsiteY10" fmla="*/ 152400 h 192882"/>
                    <a:gd name="connsiteX11" fmla="*/ 104776 w 164306"/>
                    <a:gd name="connsiteY11" fmla="*/ 190500 h 192882"/>
                    <a:gd name="connsiteX12" fmla="*/ 71437 w 164306"/>
                    <a:gd name="connsiteY12" fmla="*/ 159544 h 192882"/>
                    <a:gd name="connsiteX13" fmla="*/ 73819 w 164306"/>
                    <a:gd name="connsiteY13" fmla="*/ 192882 h 192882"/>
                    <a:gd name="connsiteX14" fmla="*/ 0 w 164306"/>
                    <a:gd name="connsiteY14" fmla="*/ 45244 h 192882"/>
                    <a:gd name="connsiteX0" fmla="*/ 0 w 165012"/>
                    <a:gd name="connsiteY0" fmla="*/ 45244 h 192882"/>
                    <a:gd name="connsiteX1" fmla="*/ 57150 w 165012"/>
                    <a:gd name="connsiteY1" fmla="*/ 0 h 192882"/>
                    <a:gd name="connsiteX2" fmla="*/ 164306 w 165012"/>
                    <a:gd name="connsiteY2" fmla="*/ 107156 h 192882"/>
                    <a:gd name="connsiteX3" fmla="*/ 159544 w 165012"/>
                    <a:gd name="connsiteY3" fmla="*/ 128587 h 192882"/>
                    <a:gd name="connsiteX4" fmla="*/ 126206 w 165012"/>
                    <a:gd name="connsiteY4" fmla="*/ 104775 h 192882"/>
                    <a:gd name="connsiteX5" fmla="*/ 157162 w 165012"/>
                    <a:gd name="connsiteY5" fmla="*/ 176213 h 192882"/>
                    <a:gd name="connsiteX6" fmla="*/ 161924 w 165012"/>
                    <a:gd name="connsiteY6" fmla="*/ 161925 h 192882"/>
                    <a:gd name="connsiteX7" fmla="*/ 116681 w 165012"/>
                    <a:gd name="connsiteY7" fmla="*/ 128588 h 192882"/>
                    <a:gd name="connsiteX8" fmla="*/ 140493 w 165012"/>
                    <a:gd name="connsiteY8" fmla="*/ 190500 h 192882"/>
                    <a:gd name="connsiteX9" fmla="*/ 109536 w 165012"/>
                    <a:gd name="connsiteY9" fmla="*/ 166688 h 192882"/>
                    <a:gd name="connsiteX10" fmla="*/ 102393 w 165012"/>
                    <a:gd name="connsiteY10" fmla="*/ 152400 h 192882"/>
                    <a:gd name="connsiteX11" fmla="*/ 104776 w 165012"/>
                    <a:gd name="connsiteY11" fmla="*/ 190500 h 192882"/>
                    <a:gd name="connsiteX12" fmla="*/ 71437 w 165012"/>
                    <a:gd name="connsiteY12" fmla="*/ 159544 h 192882"/>
                    <a:gd name="connsiteX13" fmla="*/ 73819 w 165012"/>
                    <a:gd name="connsiteY13" fmla="*/ 192882 h 192882"/>
                    <a:gd name="connsiteX14" fmla="*/ 0 w 165012"/>
                    <a:gd name="connsiteY14" fmla="*/ 45244 h 192882"/>
                    <a:gd name="connsiteX0" fmla="*/ 0 w 174678"/>
                    <a:gd name="connsiteY0" fmla="*/ 45244 h 192882"/>
                    <a:gd name="connsiteX1" fmla="*/ 57150 w 174678"/>
                    <a:gd name="connsiteY1" fmla="*/ 0 h 192882"/>
                    <a:gd name="connsiteX2" fmla="*/ 164306 w 174678"/>
                    <a:gd name="connsiteY2" fmla="*/ 107156 h 192882"/>
                    <a:gd name="connsiteX3" fmla="*/ 159544 w 174678"/>
                    <a:gd name="connsiteY3" fmla="*/ 128587 h 192882"/>
                    <a:gd name="connsiteX4" fmla="*/ 126206 w 174678"/>
                    <a:gd name="connsiteY4" fmla="*/ 104775 h 192882"/>
                    <a:gd name="connsiteX5" fmla="*/ 157162 w 174678"/>
                    <a:gd name="connsiteY5" fmla="*/ 176213 h 192882"/>
                    <a:gd name="connsiteX6" fmla="*/ 161924 w 174678"/>
                    <a:gd name="connsiteY6" fmla="*/ 161925 h 192882"/>
                    <a:gd name="connsiteX7" fmla="*/ 116681 w 174678"/>
                    <a:gd name="connsiteY7" fmla="*/ 128588 h 192882"/>
                    <a:gd name="connsiteX8" fmla="*/ 140493 w 174678"/>
                    <a:gd name="connsiteY8" fmla="*/ 190500 h 192882"/>
                    <a:gd name="connsiteX9" fmla="*/ 109536 w 174678"/>
                    <a:gd name="connsiteY9" fmla="*/ 166688 h 192882"/>
                    <a:gd name="connsiteX10" fmla="*/ 102393 w 174678"/>
                    <a:gd name="connsiteY10" fmla="*/ 152400 h 192882"/>
                    <a:gd name="connsiteX11" fmla="*/ 104776 w 174678"/>
                    <a:gd name="connsiteY11" fmla="*/ 190500 h 192882"/>
                    <a:gd name="connsiteX12" fmla="*/ 71437 w 174678"/>
                    <a:gd name="connsiteY12" fmla="*/ 159544 h 192882"/>
                    <a:gd name="connsiteX13" fmla="*/ 73819 w 174678"/>
                    <a:gd name="connsiteY13" fmla="*/ 192882 h 192882"/>
                    <a:gd name="connsiteX14" fmla="*/ 0 w 174678"/>
                    <a:gd name="connsiteY14" fmla="*/ 45244 h 192882"/>
                    <a:gd name="connsiteX0" fmla="*/ 0 w 321102"/>
                    <a:gd name="connsiteY0" fmla="*/ 45244 h 221905"/>
                    <a:gd name="connsiteX1" fmla="*/ 57150 w 321102"/>
                    <a:gd name="connsiteY1" fmla="*/ 0 h 221905"/>
                    <a:gd name="connsiteX2" fmla="*/ 164306 w 321102"/>
                    <a:gd name="connsiteY2" fmla="*/ 107156 h 221905"/>
                    <a:gd name="connsiteX3" fmla="*/ 159544 w 321102"/>
                    <a:gd name="connsiteY3" fmla="*/ 128587 h 221905"/>
                    <a:gd name="connsiteX4" fmla="*/ 126206 w 321102"/>
                    <a:gd name="connsiteY4" fmla="*/ 104775 h 221905"/>
                    <a:gd name="connsiteX5" fmla="*/ 316706 w 321102"/>
                    <a:gd name="connsiteY5" fmla="*/ 221456 h 221905"/>
                    <a:gd name="connsiteX6" fmla="*/ 161924 w 321102"/>
                    <a:gd name="connsiteY6" fmla="*/ 161925 h 221905"/>
                    <a:gd name="connsiteX7" fmla="*/ 116681 w 321102"/>
                    <a:gd name="connsiteY7" fmla="*/ 128588 h 221905"/>
                    <a:gd name="connsiteX8" fmla="*/ 140493 w 321102"/>
                    <a:gd name="connsiteY8" fmla="*/ 190500 h 221905"/>
                    <a:gd name="connsiteX9" fmla="*/ 109536 w 321102"/>
                    <a:gd name="connsiteY9" fmla="*/ 166688 h 221905"/>
                    <a:gd name="connsiteX10" fmla="*/ 102393 w 321102"/>
                    <a:gd name="connsiteY10" fmla="*/ 152400 h 221905"/>
                    <a:gd name="connsiteX11" fmla="*/ 104776 w 321102"/>
                    <a:gd name="connsiteY11" fmla="*/ 190500 h 221905"/>
                    <a:gd name="connsiteX12" fmla="*/ 71437 w 321102"/>
                    <a:gd name="connsiteY12" fmla="*/ 159544 h 221905"/>
                    <a:gd name="connsiteX13" fmla="*/ 73819 w 321102"/>
                    <a:gd name="connsiteY13" fmla="*/ 192882 h 221905"/>
                    <a:gd name="connsiteX14" fmla="*/ 0 w 321102"/>
                    <a:gd name="connsiteY14" fmla="*/ 45244 h 221905"/>
                    <a:gd name="connsiteX0" fmla="*/ 0 w 317093"/>
                    <a:gd name="connsiteY0" fmla="*/ 45244 h 227248"/>
                    <a:gd name="connsiteX1" fmla="*/ 57150 w 317093"/>
                    <a:gd name="connsiteY1" fmla="*/ 0 h 227248"/>
                    <a:gd name="connsiteX2" fmla="*/ 164306 w 317093"/>
                    <a:gd name="connsiteY2" fmla="*/ 107156 h 227248"/>
                    <a:gd name="connsiteX3" fmla="*/ 159544 w 317093"/>
                    <a:gd name="connsiteY3" fmla="*/ 128587 h 227248"/>
                    <a:gd name="connsiteX4" fmla="*/ 126206 w 317093"/>
                    <a:gd name="connsiteY4" fmla="*/ 104775 h 227248"/>
                    <a:gd name="connsiteX5" fmla="*/ 316706 w 317093"/>
                    <a:gd name="connsiteY5" fmla="*/ 221456 h 227248"/>
                    <a:gd name="connsiteX6" fmla="*/ 161924 w 317093"/>
                    <a:gd name="connsiteY6" fmla="*/ 161925 h 227248"/>
                    <a:gd name="connsiteX7" fmla="*/ 116681 w 317093"/>
                    <a:gd name="connsiteY7" fmla="*/ 128588 h 227248"/>
                    <a:gd name="connsiteX8" fmla="*/ 140493 w 317093"/>
                    <a:gd name="connsiteY8" fmla="*/ 190500 h 227248"/>
                    <a:gd name="connsiteX9" fmla="*/ 109536 w 317093"/>
                    <a:gd name="connsiteY9" fmla="*/ 166688 h 227248"/>
                    <a:gd name="connsiteX10" fmla="*/ 102393 w 317093"/>
                    <a:gd name="connsiteY10" fmla="*/ 152400 h 227248"/>
                    <a:gd name="connsiteX11" fmla="*/ 104776 w 317093"/>
                    <a:gd name="connsiteY11" fmla="*/ 190500 h 227248"/>
                    <a:gd name="connsiteX12" fmla="*/ 71437 w 317093"/>
                    <a:gd name="connsiteY12" fmla="*/ 159544 h 227248"/>
                    <a:gd name="connsiteX13" fmla="*/ 73819 w 317093"/>
                    <a:gd name="connsiteY13" fmla="*/ 192882 h 227248"/>
                    <a:gd name="connsiteX14" fmla="*/ 0 w 317093"/>
                    <a:gd name="connsiteY14" fmla="*/ 45244 h 227248"/>
                    <a:gd name="connsiteX0" fmla="*/ 0 w 298084"/>
                    <a:gd name="connsiteY0" fmla="*/ 45244 h 211648"/>
                    <a:gd name="connsiteX1" fmla="*/ 57150 w 298084"/>
                    <a:gd name="connsiteY1" fmla="*/ 0 h 211648"/>
                    <a:gd name="connsiteX2" fmla="*/ 164306 w 298084"/>
                    <a:gd name="connsiteY2" fmla="*/ 107156 h 211648"/>
                    <a:gd name="connsiteX3" fmla="*/ 159544 w 298084"/>
                    <a:gd name="connsiteY3" fmla="*/ 128587 h 211648"/>
                    <a:gd name="connsiteX4" fmla="*/ 126206 w 298084"/>
                    <a:gd name="connsiteY4" fmla="*/ 104775 h 211648"/>
                    <a:gd name="connsiteX5" fmla="*/ 297656 w 298084"/>
                    <a:gd name="connsiteY5" fmla="*/ 204788 h 211648"/>
                    <a:gd name="connsiteX6" fmla="*/ 161924 w 298084"/>
                    <a:gd name="connsiteY6" fmla="*/ 161925 h 211648"/>
                    <a:gd name="connsiteX7" fmla="*/ 116681 w 298084"/>
                    <a:gd name="connsiteY7" fmla="*/ 128588 h 211648"/>
                    <a:gd name="connsiteX8" fmla="*/ 140493 w 298084"/>
                    <a:gd name="connsiteY8" fmla="*/ 190500 h 211648"/>
                    <a:gd name="connsiteX9" fmla="*/ 109536 w 298084"/>
                    <a:gd name="connsiteY9" fmla="*/ 166688 h 211648"/>
                    <a:gd name="connsiteX10" fmla="*/ 102393 w 298084"/>
                    <a:gd name="connsiteY10" fmla="*/ 152400 h 211648"/>
                    <a:gd name="connsiteX11" fmla="*/ 104776 w 298084"/>
                    <a:gd name="connsiteY11" fmla="*/ 190500 h 211648"/>
                    <a:gd name="connsiteX12" fmla="*/ 71437 w 298084"/>
                    <a:gd name="connsiteY12" fmla="*/ 159544 h 211648"/>
                    <a:gd name="connsiteX13" fmla="*/ 73819 w 298084"/>
                    <a:gd name="connsiteY13" fmla="*/ 192882 h 211648"/>
                    <a:gd name="connsiteX14" fmla="*/ 0 w 298084"/>
                    <a:gd name="connsiteY14" fmla="*/ 45244 h 211648"/>
                    <a:gd name="connsiteX0" fmla="*/ 0 w 224568"/>
                    <a:gd name="connsiteY0" fmla="*/ 45244 h 205093"/>
                    <a:gd name="connsiteX1" fmla="*/ 57150 w 224568"/>
                    <a:gd name="connsiteY1" fmla="*/ 0 h 205093"/>
                    <a:gd name="connsiteX2" fmla="*/ 164306 w 224568"/>
                    <a:gd name="connsiteY2" fmla="*/ 107156 h 205093"/>
                    <a:gd name="connsiteX3" fmla="*/ 159544 w 224568"/>
                    <a:gd name="connsiteY3" fmla="*/ 128587 h 205093"/>
                    <a:gd name="connsiteX4" fmla="*/ 126206 w 224568"/>
                    <a:gd name="connsiteY4" fmla="*/ 104775 h 205093"/>
                    <a:gd name="connsiteX5" fmla="*/ 223837 w 224568"/>
                    <a:gd name="connsiteY5" fmla="*/ 197644 h 205093"/>
                    <a:gd name="connsiteX6" fmla="*/ 161924 w 224568"/>
                    <a:gd name="connsiteY6" fmla="*/ 161925 h 205093"/>
                    <a:gd name="connsiteX7" fmla="*/ 116681 w 224568"/>
                    <a:gd name="connsiteY7" fmla="*/ 128588 h 205093"/>
                    <a:gd name="connsiteX8" fmla="*/ 140493 w 224568"/>
                    <a:gd name="connsiteY8" fmla="*/ 190500 h 205093"/>
                    <a:gd name="connsiteX9" fmla="*/ 109536 w 224568"/>
                    <a:gd name="connsiteY9" fmla="*/ 166688 h 205093"/>
                    <a:gd name="connsiteX10" fmla="*/ 102393 w 224568"/>
                    <a:gd name="connsiteY10" fmla="*/ 152400 h 205093"/>
                    <a:gd name="connsiteX11" fmla="*/ 104776 w 224568"/>
                    <a:gd name="connsiteY11" fmla="*/ 190500 h 205093"/>
                    <a:gd name="connsiteX12" fmla="*/ 71437 w 224568"/>
                    <a:gd name="connsiteY12" fmla="*/ 159544 h 205093"/>
                    <a:gd name="connsiteX13" fmla="*/ 73819 w 224568"/>
                    <a:gd name="connsiteY13" fmla="*/ 192882 h 205093"/>
                    <a:gd name="connsiteX14" fmla="*/ 0 w 224568"/>
                    <a:gd name="connsiteY14" fmla="*/ 45244 h 205093"/>
                    <a:gd name="connsiteX0" fmla="*/ 0 w 224725"/>
                    <a:gd name="connsiteY0" fmla="*/ 45244 h 197793"/>
                    <a:gd name="connsiteX1" fmla="*/ 57150 w 224725"/>
                    <a:gd name="connsiteY1" fmla="*/ 0 h 197793"/>
                    <a:gd name="connsiteX2" fmla="*/ 164306 w 224725"/>
                    <a:gd name="connsiteY2" fmla="*/ 107156 h 197793"/>
                    <a:gd name="connsiteX3" fmla="*/ 159544 w 224725"/>
                    <a:gd name="connsiteY3" fmla="*/ 128587 h 197793"/>
                    <a:gd name="connsiteX4" fmla="*/ 126206 w 224725"/>
                    <a:gd name="connsiteY4" fmla="*/ 104775 h 197793"/>
                    <a:gd name="connsiteX5" fmla="*/ 223837 w 224725"/>
                    <a:gd name="connsiteY5" fmla="*/ 197644 h 197793"/>
                    <a:gd name="connsiteX6" fmla="*/ 161924 w 224725"/>
                    <a:gd name="connsiteY6" fmla="*/ 161925 h 197793"/>
                    <a:gd name="connsiteX7" fmla="*/ 116681 w 224725"/>
                    <a:gd name="connsiteY7" fmla="*/ 128588 h 197793"/>
                    <a:gd name="connsiteX8" fmla="*/ 140493 w 224725"/>
                    <a:gd name="connsiteY8" fmla="*/ 190500 h 197793"/>
                    <a:gd name="connsiteX9" fmla="*/ 109536 w 224725"/>
                    <a:gd name="connsiteY9" fmla="*/ 166688 h 197793"/>
                    <a:gd name="connsiteX10" fmla="*/ 102393 w 224725"/>
                    <a:gd name="connsiteY10" fmla="*/ 152400 h 197793"/>
                    <a:gd name="connsiteX11" fmla="*/ 104776 w 224725"/>
                    <a:gd name="connsiteY11" fmla="*/ 190500 h 197793"/>
                    <a:gd name="connsiteX12" fmla="*/ 71437 w 224725"/>
                    <a:gd name="connsiteY12" fmla="*/ 159544 h 197793"/>
                    <a:gd name="connsiteX13" fmla="*/ 73819 w 224725"/>
                    <a:gd name="connsiteY13" fmla="*/ 192882 h 197793"/>
                    <a:gd name="connsiteX14" fmla="*/ 0 w 224725"/>
                    <a:gd name="connsiteY14" fmla="*/ 45244 h 197793"/>
                    <a:gd name="connsiteX0" fmla="*/ 0 w 223858"/>
                    <a:gd name="connsiteY0" fmla="*/ 45244 h 197802"/>
                    <a:gd name="connsiteX1" fmla="*/ 57150 w 223858"/>
                    <a:gd name="connsiteY1" fmla="*/ 0 h 197802"/>
                    <a:gd name="connsiteX2" fmla="*/ 164306 w 223858"/>
                    <a:gd name="connsiteY2" fmla="*/ 107156 h 197802"/>
                    <a:gd name="connsiteX3" fmla="*/ 159544 w 223858"/>
                    <a:gd name="connsiteY3" fmla="*/ 128587 h 197802"/>
                    <a:gd name="connsiteX4" fmla="*/ 126206 w 223858"/>
                    <a:gd name="connsiteY4" fmla="*/ 104775 h 197802"/>
                    <a:gd name="connsiteX5" fmla="*/ 223837 w 223858"/>
                    <a:gd name="connsiteY5" fmla="*/ 197644 h 197802"/>
                    <a:gd name="connsiteX6" fmla="*/ 116681 w 223858"/>
                    <a:gd name="connsiteY6" fmla="*/ 128588 h 197802"/>
                    <a:gd name="connsiteX7" fmla="*/ 140493 w 223858"/>
                    <a:gd name="connsiteY7" fmla="*/ 190500 h 197802"/>
                    <a:gd name="connsiteX8" fmla="*/ 109536 w 223858"/>
                    <a:gd name="connsiteY8" fmla="*/ 166688 h 197802"/>
                    <a:gd name="connsiteX9" fmla="*/ 102393 w 223858"/>
                    <a:gd name="connsiteY9" fmla="*/ 152400 h 197802"/>
                    <a:gd name="connsiteX10" fmla="*/ 104776 w 223858"/>
                    <a:gd name="connsiteY10" fmla="*/ 190500 h 197802"/>
                    <a:gd name="connsiteX11" fmla="*/ 71437 w 223858"/>
                    <a:gd name="connsiteY11" fmla="*/ 159544 h 197802"/>
                    <a:gd name="connsiteX12" fmla="*/ 73819 w 223858"/>
                    <a:gd name="connsiteY12" fmla="*/ 192882 h 197802"/>
                    <a:gd name="connsiteX13" fmla="*/ 0 w 223858"/>
                    <a:gd name="connsiteY13" fmla="*/ 45244 h 197802"/>
                    <a:gd name="connsiteX0" fmla="*/ 0 w 169122"/>
                    <a:gd name="connsiteY0" fmla="*/ 45244 h 192882"/>
                    <a:gd name="connsiteX1" fmla="*/ 57150 w 169122"/>
                    <a:gd name="connsiteY1" fmla="*/ 0 h 192882"/>
                    <a:gd name="connsiteX2" fmla="*/ 164306 w 169122"/>
                    <a:gd name="connsiteY2" fmla="*/ 107156 h 192882"/>
                    <a:gd name="connsiteX3" fmla="*/ 159544 w 169122"/>
                    <a:gd name="connsiteY3" fmla="*/ 128587 h 192882"/>
                    <a:gd name="connsiteX4" fmla="*/ 126206 w 169122"/>
                    <a:gd name="connsiteY4" fmla="*/ 104775 h 192882"/>
                    <a:gd name="connsiteX5" fmla="*/ 169069 w 169122"/>
                    <a:gd name="connsiteY5" fmla="*/ 164307 h 192882"/>
                    <a:gd name="connsiteX6" fmla="*/ 116681 w 169122"/>
                    <a:gd name="connsiteY6" fmla="*/ 128588 h 192882"/>
                    <a:gd name="connsiteX7" fmla="*/ 140493 w 169122"/>
                    <a:gd name="connsiteY7" fmla="*/ 190500 h 192882"/>
                    <a:gd name="connsiteX8" fmla="*/ 109536 w 169122"/>
                    <a:gd name="connsiteY8" fmla="*/ 166688 h 192882"/>
                    <a:gd name="connsiteX9" fmla="*/ 102393 w 169122"/>
                    <a:gd name="connsiteY9" fmla="*/ 152400 h 192882"/>
                    <a:gd name="connsiteX10" fmla="*/ 104776 w 169122"/>
                    <a:gd name="connsiteY10" fmla="*/ 190500 h 192882"/>
                    <a:gd name="connsiteX11" fmla="*/ 71437 w 169122"/>
                    <a:gd name="connsiteY11" fmla="*/ 159544 h 192882"/>
                    <a:gd name="connsiteX12" fmla="*/ 73819 w 169122"/>
                    <a:gd name="connsiteY12" fmla="*/ 192882 h 192882"/>
                    <a:gd name="connsiteX13" fmla="*/ 0 w 169122"/>
                    <a:gd name="connsiteY13" fmla="*/ 45244 h 192882"/>
                    <a:gd name="connsiteX0" fmla="*/ 0 w 223859"/>
                    <a:gd name="connsiteY0" fmla="*/ 45244 h 197803"/>
                    <a:gd name="connsiteX1" fmla="*/ 57150 w 223859"/>
                    <a:gd name="connsiteY1" fmla="*/ 0 h 197803"/>
                    <a:gd name="connsiteX2" fmla="*/ 164306 w 223859"/>
                    <a:gd name="connsiteY2" fmla="*/ 107156 h 197803"/>
                    <a:gd name="connsiteX3" fmla="*/ 159544 w 223859"/>
                    <a:gd name="connsiteY3" fmla="*/ 128587 h 197803"/>
                    <a:gd name="connsiteX4" fmla="*/ 126206 w 223859"/>
                    <a:gd name="connsiteY4" fmla="*/ 104775 h 197803"/>
                    <a:gd name="connsiteX5" fmla="*/ 223838 w 223859"/>
                    <a:gd name="connsiteY5" fmla="*/ 197645 h 197803"/>
                    <a:gd name="connsiteX6" fmla="*/ 116681 w 223859"/>
                    <a:gd name="connsiteY6" fmla="*/ 128588 h 197803"/>
                    <a:gd name="connsiteX7" fmla="*/ 140493 w 223859"/>
                    <a:gd name="connsiteY7" fmla="*/ 190500 h 197803"/>
                    <a:gd name="connsiteX8" fmla="*/ 109536 w 223859"/>
                    <a:gd name="connsiteY8" fmla="*/ 166688 h 197803"/>
                    <a:gd name="connsiteX9" fmla="*/ 102393 w 223859"/>
                    <a:gd name="connsiteY9" fmla="*/ 152400 h 197803"/>
                    <a:gd name="connsiteX10" fmla="*/ 104776 w 223859"/>
                    <a:gd name="connsiteY10" fmla="*/ 190500 h 197803"/>
                    <a:gd name="connsiteX11" fmla="*/ 71437 w 223859"/>
                    <a:gd name="connsiteY11" fmla="*/ 159544 h 197803"/>
                    <a:gd name="connsiteX12" fmla="*/ 73819 w 223859"/>
                    <a:gd name="connsiteY12" fmla="*/ 192882 h 197803"/>
                    <a:gd name="connsiteX13" fmla="*/ 0 w 223859"/>
                    <a:gd name="connsiteY13" fmla="*/ 45244 h 197803"/>
                    <a:gd name="connsiteX0" fmla="*/ 0 w 211956"/>
                    <a:gd name="connsiteY0" fmla="*/ 45244 h 226334"/>
                    <a:gd name="connsiteX1" fmla="*/ 57150 w 211956"/>
                    <a:gd name="connsiteY1" fmla="*/ 0 h 226334"/>
                    <a:gd name="connsiteX2" fmla="*/ 164306 w 211956"/>
                    <a:gd name="connsiteY2" fmla="*/ 107156 h 226334"/>
                    <a:gd name="connsiteX3" fmla="*/ 159544 w 211956"/>
                    <a:gd name="connsiteY3" fmla="*/ 128587 h 226334"/>
                    <a:gd name="connsiteX4" fmla="*/ 126206 w 211956"/>
                    <a:gd name="connsiteY4" fmla="*/ 104775 h 226334"/>
                    <a:gd name="connsiteX5" fmla="*/ 211932 w 211956"/>
                    <a:gd name="connsiteY5" fmla="*/ 226220 h 226334"/>
                    <a:gd name="connsiteX6" fmla="*/ 116681 w 211956"/>
                    <a:gd name="connsiteY6" fmla="*/ 128588 h 226334"/>
                    <a:gd name="connsiteX7" fmla="*/ 140493 w 211956"/>
                    <a:gd name="connsiteY7" fmla="*/ 190500 h 226334"/>
                    <a:gd name="connsiteX8" fmla="*/ 109536 w 211956"/>
                    <a:gd name="connsiteY8" fmla="*/ 166688 h 226334"/>
                    <a:gd name="connsiteX9" fmla="*/ 102393 w 211956"/>
                    <a:gd name="connsiteY9" fmla="*/ 152400 h 226334"/>
                    <a:gd name="connsiteX10" fmla="*/ 104776 w 211956"/>
                    <a:gd name="connsiteY10" fmla="*/ 190500 h 226334"/>
                    <a:gd name="connsiteX11" fmla="*/ 71437 w 211956"/>
                    <a:gd name="connsiteY11" fmla="*/ 159544 h 226334"/>
                    <a:gd name="connsiteX12" fmla="*/ 73819 w 211956"/>
                    <a:gd name="connsiteY12" fmla="*/ 192882 h 226334"/>
                    <a:gd name="connsiteX13" fmla="*/ 0 w 211956"/>
                    <a:gd name="connsiteY13" fmla="*/ 45244 h 226334"/>
                    <a:gd name="connsiteX0" fmla="*/ 0 w 218024"/>
                    <a:gd name="connsiteY0" fmla="*/ 45244 h 226240"/>
                    <a:gd name="connsiteX1" fmla="*/ 57150 w 218024"/>
                    <a:gd name="connsiteY1" fmla="*/ 0 h 226240"/>
                    <a:gd name="connsiteX2" fmla="*/ 164306 w 218024"/>
                    <a:gd name="connsiteY2" fmla="*/ 107156 h 226240"/>
                    <a:gd name="connsiteX3" fmla="*/ 159544 w 218024"/>
                    <a:gd name="connsiteY3" fmla="*/ 128587 h 226240"/>
                    <a:gd name="connsiteX4" fmla="*/ 126206 w 218024"/>
                    <a:gd name="connsiteY4" fmla="*/ 104775 h 226240"/>
                    <a:gd name="connsiteX5" fmla="*/ 211932 w 218024"/>
                    <a:gd name="connsiteY5" fmla="*/ 226220 h 226240"/>
                    <a:gd name="connsiteX6" fmla="*/ 116681 w 218024"/>
                    <a:gd name="connsiteY6" fmla="*/ 128588 h 226240"/>
                    <a:gd name="connsiteX7" fmla="*/ 140493 w 218024"/>
                    <a:gd name="connsiteY7" fmla="*/ 190500 h 226240"/>
                    <a:gd name="connsiteX8" fmla="*/ 109536 w 218024"/>
                    <a:gd name="connsiteY8" fmla="*/ 166688 h 226240"/>
                    <a:gd name="connsiteX9" fmla="*/ 102393 w 218024"/>
                    <a:gd name="connsiteY9" fmla="*/ 152400 h 226240"/>
                    <a:gd name="connsiteX10" fmla="*/ 104776 w 218024"/>
                    <a:gd name="connsiteY10" fmla="*/ 190500 h 226240"/>
                    <a:gd name="connsiteX11" fmla="*/ 71437 w 218024"/>
                    <a:gd name="connsiteY11" fmla="*/ 159544 h 226240"/>
                    <a:gd name="connsiteX12" fmla="*/ 73819 w 218024"/>
                    <a:gd name="connsiteY12" fmla="*/ 192882 h 226240"/>
                    <a:gd name="connsiteX13" fmla="*/ 0 w 218024"/>
                    <a:gd name="connsiteY13" fmla="*/ 45244 h 226240"/>
                    <a:gd name="connsiteX0" fmla="*/ 0 w 211230"/>
                    <a:gd name="connsiteY0" fmla="*/ 45244 h 228620"/>
                    <a:gd name="connsiteX1" fmla="*/ 57150 w 211230"/>
                    <a:gd name="connsiteY1" fmla="*/ 0 h 228620"/>
                    <a:gd name="connsiteX2" fmla="*/ 164306 w 211230"/>
                    <a:gd name="connsiteY2" fmla="*/ 107156 h 228620"/>
                    <a:gd name="connsiteX3" fmla="*/ 159544 w 211230"/>
                    <a:gd name="connsiteY3" fmla="*/ 128587 h 228620"/>
                    <a:gd name="connsiteX4" fmla="*/ 126206 w 211230"/>
                    <a:gd name="connsiteY4" fmla="*/ 104775 h 228620"/>
                    <a:gd name="connsiteX5" fmla="*/ 204788 w 211230"/>
                    <a:gd name="connsiteY5" fmla="*/ 228601 h 228620"/>
                    <a:gd name="connsiteX6" fmla="*/ 116681 w 211230"/>
                    <a:gd name="connsiteY6" fmla="*/ 128588 h 228620"/>
                    <a:gd name="connsiteX7" fmla="*/ 140493 w 211230"/>
                    <a:gd name="connsiteY7" fmla="*/ 190500 h 228620"/>
                    <a:gd name="connsiteX8" fmla="*/ 109536 w 211230"/>
                    <a:gd name="connsiteY8" fmla="*/ 166688 h 228620"/>
                    <a:gd name="connsiteX9" fmla="*/ 102393 w 211230"/>
                    <a:gd name="connsiteY9" fmla="*/ 152400 h 228620"/>
                    <a:gd name="connsiteX10" fmla="*/ 104776 w 211230"/>
                    <a:gd name="connsiteY10" fmla="*/ 190500 h 228620"/>
                    <a:gd name="connsiteX11" fmla="*/ 71437 w 211230"/>
                    <a:gd name="connsiteY11" fmla="*/ 159544 h 228620"/>
                    <a:gd name="connsiteX12" fmla="*/ 73819 w 211230"/>
                    <a:gd name="connsiteY12" fmla="*/ 192882 h 228620"/>
                    <a:gd name="connsiteX13" fmla="*/ 0 w 211230"/>
                    <a:gd name="connsiteY13" fmla="*/ 45244 h 228620"/>
                    <a:gd name="connsiteX0" fmla="*/ 0 w 182405"/>
                    <a:gd name="connsiteY0" fmla="*/ 45244 h 192882"/>
                    <a:gd name="connsiteX1" fmla="*/ 57150 w 182405"/>
                    <a:gd name="connsiteY1" fmla="*/ 0 h 192882"/>
                    <a:gd name="connsiteX2" fmla="*/ 164306 w 182405"/>
                    <a:gd name="connsiteY2" fmla="*/ 107156 h 192882"/>
                    <a:gd name="connsiteX3" fmla="*/ 159544 w 182405"/>
                    <a:gd name="connsiteY3" fmla="*/ 128587 h 192882"/>
                    <a:gd name="connsiteX4" fmla="*/ 126206 w 182405"/>
                    <a:gd name="connsiteY4" fmla="*/ 104775 h 192882"/>
                    <a:gd name="connsiteX5" fmla="*/ 173831 w 182405"/>
                    <a:gd name="connsiteY5" fmla="*/ 188119 h 192882"/>
                    <a:gd name="connsiteX6" fmla="*/ 116681 w 182405"/>
                    <a:gd name="connsiteY6" fmla="*/ 128588 h 192882"/>
                    <a:gd name="connsiteX7" fmla="*/ 140493 w 182405"/>
                    <a:gd name="connsiteY7" fmla="*/ 190500 h 192882"/>
                    <a:gd name="connsiteX8" fmla="*/ 109536 w 182405"/>
                    <a:gd name="connsiteY8" fmla="*/ 166688 h 192882"/>
                    <a:gd name="connsiteX9" fmla="*/ 102393 w 182405"/>
                    <a:gd name="connsiteY9" fmla="*/ 152400 h 192882"/>
                    <a:gd name="connsiteX10" fmla="*/ 104776 w 182405"/>
                    <a:gd name="connsiteY10" fmla="*/ 190500 h 192882"/>
                    <a:gd name="connsiteX11" fmla="*/ 71437 w 182405"/>
                    <a:gd name="connsiteY11" fmla="*/ 159544 h 192882"/>
                    <a:gd name="connsiteX12" fmla="*/ 73819 w 182405"/>
                    <a:gd name="connsiteY12" fmla="*/ 192882 h 192882"/>
                    <a:gd name="connsiteX13" fmla="*/ 0 w 182405"/>
                    <a:gd name="connsiteY13" fmla="*/ 45244 h 192882"/>
                    <a:gd name="connsiteX0" fmla="*/ 0 w 164306"/>
                    <a:gd name="connsiteY0" fmla="*/ 45244 h 192882"/>
                    <a:gd name="connsiteX1" fmla="*/ 57150 w 164306"/>
                    <a:gd name="connsiteY1" fmla="*/ 0 h 192882"/>
                    <a:gd name="connsiteX2" fmla="*/ 164306 w 164306"/>
                    <a:gd name="connsiteY2" fmla="*/ 107156 h 192882"/>
                    <a:gd name="connsiteX3" fmla="*/ 159544 w 164306"/>
                    <a:gd name="connsiteY3" fmla="*/ 128587 h 192882"/>
                    <a:gd name="connsiteX4" fmla="*/ 126206 w 164306"/>
                    <a:gd name="connsiteY4" fmla="*/ 104775 h 192882"/>
                    <a:gd name="connsiteX5" fmla="*/ 147637 w 164306"/>
                    <a:gd name="connsiteY5" fmla="*/ 188119 h 192882"/>
                    <a:gd name="connsiteX6" fmla="*/ 116681 w 164306"/>
                    <a:gd name="connsiteY6" fmla="*/ 128588 h 192882"/>
                    <a:gd name="connsiteX7" fmla="*/ 140493 w 164306"/>
                    <a:gd name="connsiteY7" fmla="*/ 190500 h 192882"/>
                    <a:gd name="connsiteX8" fmla="*/ 109536 w 164306"/>
                    <a:gd name="connsiteY8" fmla="*/ 166688 h 192882"/>
                    <a:gd name="connsiteX9" fmla="*/ 102393 w 164306"/>
                    <a:gd name="connsiteY9" fmla="*/ 152400 h 192882"/>
                    <a:gd name="connsiteX10" fmla="*/ 104776 w 164306"/>
                    <a:gd name="connsiteY10" fmla="*/ 190500 h 192882"/>
                    <a:gd name="connsiteX11" fmla="*/ 71437 w 164306"/>
                    <a:gd name="connsiteY11" fmla="*/ 159544 h 192882"/>
                    <a:gd name="connsiteX12" fmla="*/ 73819 w 164306"/>
                    <a:gd name="connsiteY12" fmla="*/ 192882 h 192882"/>
                    <a:gd name="connsiteX13" fmla="*/ 0 w 164306"/>
                    <a:gd name="connsiteY13" fmla="*/ 45244 h 192882"/>
                    <a:gd name="connsiteX0" fmla="*/ 0 w 182405"/>
                    <a:gd name="connsiteY0" fmla="*/ 45244 h 192882"/>
                    <a:gd name="connsiteX1" fmla="*/ 57150 w 182405"/>
                    <a:gd name="connsiteY1" fmla="*/ 0 h 192882"/>
                    <a:gd name="connsiteX2" fmla="*/ 164306 w 182405"/>
                    <a:gd name="connsiteY2" fmla="*/ 107156 h 192882"/>
                    <a:gd name="connsiteX3" fmla="*/ 159544 w 182405"/>
                    <a:gd name="connsiteY3" fmla="*/ 128587 h 192882"/>
                    <a:gd name="connsiteX4" fmla="*/ 126206 w 182405"/>
                    <a:gd name="connsiteY4" fmla="*/ 104775 h 192882"/>
                    <a:gd name="connsiteX5" fmla="*/ 173831 w 182405"/>
                    <a:gd name="connsiteY5" fmla="*/ 180975 h 192882"/>
                    <a:gd name="connsiteX6" fmla="*/ 116681 w 182405"/>
                    <a:gd name="connsiteY6" fmla="*/ 128588 h 192882"/>
                    <a:gd name="connsiteX7" fmla="*/ 140493 w 182405"/>
                    <a:gd name="connsiteY7" fmla="*/ 190500 h 192882"/>
                    <a:gd name="connsiteX8" fmla="*/ 109536 w 182405"/>
                    <a:gd name="connsiteY8" fmla="*/ 166688 h 192882"/>
                    <a:gd name="connsiteX9" fmla="*/ 102393 w 182405"/>
                    <a:gd name="connsiteY9" fmla="*/ 152400 h 192882"/>
                    <a:gd name="connsiteX10" fmla="*/ 104776 w 182405"/>
                    <a:gd name="connsiteY10" fmla="*/ 190500 h 192882"/>
                    <a:gd name="connsiteX11" fmla="*/ 71437 w 182405"/>
                    <a:gd name="connsiteY11" fmla="*/ 159544 h 192882"/>
                    <a:gd name="connsiteX12" fmla="*/ 73819 w 182405"/>
                    <a:gd name="connsiteY12" fmla="*/ 192882 h 192882"/>
                    <a:gd name="connsiteX13" fmla="*/ 0 w 182405"/>
                    <a:gd name="connsiteY13" fmla="*/ 45244 h 192882"/>
                    <a:gd name="connsiteX0" fmla="*/ 0 w 175966"/>
                    <a:gd name="connsiteY0" fmla="*/ 45244 h 192882"/>
                    <a:gd name="connsiteX1" fmla="*/ 57150 w 175966"/>
                    <a:gd name="connsiteY1" fmla="*/ 0 h 192882"/>
                    <a:gd name="connsiteX2" fmla="*/ 164306 w 175966"/>
                    <a:gd name="connsiteY2" fmla="*/ 107156 h 192882"/>
                    <a:gd name="connsiteX3" fmla="*/ 159544 w 175966"/>
                    <a:gd name="connsiteY3" fmla="*/ 128587 h 192882"/>
                    <a:gd name="connsiteX4" fmla="*/ 126206 w 175966"/>
                    <a:gd name="connsiteY4" fmla="*/ 104775 h 192882"/>
                    <a:gd name="connsiteX5" fmla="*/ 166688 w 175966"/>
                    <a:gd name="connsiteY5" fmla="*/ 176212 h 192882"/>
                    <a:gd name="connsiteX6" fmla="*/ 116681 w 175966"/>
                    <a:gd name="connsiteY6" fmla="*/ 128588 h 192882"/>
                    <a:gd name="connsiteX7" fmla="*/ 140493 w 175966"/>
                    <a:gd name="connsiteY7" fmla="*/ 190500 h 192882"/>
                    <a:gd name="connsiteX8" fmla="*/ 109536 w 175966"/>
                    <a:gd name="connsiteY8" fmla="*/ 166688 h 192882"/>
                    <a:gd name="connsiteX9" fmla="*/ 102393 w 175966"/>
                    <a:gd name="connsiteY9" fmla="*/ 152400 h 192882"/>
                    <a:gd name="connsiteX10" fmla="*/ 104776 w 175966"/>
                    <a:gd name="connsiteY10" fmla="*/ 190500 h 192882"/>
                    <a:gd name="connsiteX11" fmla="*/ 71437 w 175966"/>
                    <a:gd name="connsiteY11" fmla="*/ 159544 h 192882"/>
                    <a:gd name="connsiteX12" fmla="*/ 73819 w 175966"/>
                    <a:gd name="connsiteY12" fmla="*/ 192882 h 192882"/>
                    <a:gd name="connsiteX13" fmla="*/ 0 w 175966"/>
                    <a:gd name="connsiteY13" fmla="*/ 45244 h 192882"/>
                    <a:gd name="connsiteX0" fmla="*/ 0 w 167424"/>
                    <a:gd name="connsiteY0" fmla="*/ 45244 h 192882"/>
                    <a:gd name="connsiteX1" fmla="*/ 57150 w 167424"/>
                    <a:gd name="connsiteY1" fmla="*/ 0 h 192882"/>
                    <a:gd name="connsiteX2" fmla="*/ 164306 w 167424"/>
                    <a:gd name="connsiteY2" fmla="*/ 107156 h 192882"/>
                    <a:gd name="connsiteX3" fmla="*/ 159544 w 167424"/>
                    <a:gd name="connsiteY3" fmla="*/ 128587 h 192882"/>
                    <a:gd name="connsiteX4" fmla="*/ 126206 w 167424"/>
                    <a:gd name="connsiteY4" fmla="*/ 104775 h 192882"/>
                    <a:gd name="connsiteX5" fmla="*/ 166688 w 167424"/>
                    <a:gd name="connsiteY5" fmla="*/ 176212 h 192882"/>
                    <a:gd name="connsiteX6" fmla="*/ 116681 w 167424"/>
                    <a:gd name="connsiteY6" fmla="*/ 128588 h 192882"/>
                    <a:gd name="connsiteX7" fmla="*/ 140493 w 167424"/>
                    <a:gd name="connsiteY7" fmla="*/ 190500 h 192882"/>
                    <a:gd name="connsiteX8" fmla="*/ 109536 w 167424"/>
                    <a:gd name="connsiteY8" fmla="*/ 166688 h 192882"/>
                    <a:gd name="connsiteX9" fmla="*/ 102393 w 167424"/>
                    <a:gd name="connsiteY9" fmla="*/ 152400 h 192882"/>
                    <a:gd name="connsiteX10" fmla="*/ 104776 w 167424"/>
                    <a:gd name="connsiteY10" fmla="*/ 190500 h 192882"/>
                    <a:gd name="connsiteX11" fmla="*/ 71437 w 167424"/>
                    <a:gd name="connsiteY11" fmla="*/ 159544 h 192882"/>
                    <a:gd name="connsiteX12" fmla="*/ 73819 w 167424"/>
                    <a:gd name="connsiteY12" fmla="*/ 192882 h 192882"/>
                    <a:gd name="connsiteX13" fmla="*/ 0 w 167424"/>
                    <a:gd name="connsiteY13" fmla="*/ 45244 h 192882"/>
                    <a:gd name="connsiteX0" fmla="*/ 0 w 164306"/>
                    <a:gd name="connsiteY0" fmla="*/ 45244 h 192882"/>
                    <a:gd name="connsiteX1" fmla="*/ 57150 w 164306"/>
                    <a:gd name="connsiteY1" fmla="*/ 0 h 192882"/>
                    <a:gd name="connsiteX2" fmla="*/ 164306 w 164306"/>
                    <a:gd name="connsiteY2" fmla="*/ 107156 h 192882"/>
                    <a:gd name="connsiteX3" fmla="*/ 159544 w 164306"/>
                    <a:gd name="connsiteY3" fmla="*/ 128587 h 192882"/>
                    <a:gd name="connsiteX4" fmla="*/ 126206 w 164306"/>
                    <a:gd name="connsiteY4" fmla="*/ 104775 h 192882"/>
                    <a:gd name="connsiteX5" fmla="*/ 159544 w 164306"/>
                    <a:gd name="connsiteY5" fmla="*/ 188119 h 192882"/>
                    <a:gd name="connsiteX6" fmla="*/ 116681 w 164306"/>
                    <a:gd name="connsiteY6" fmla="*/ 128588 h 192882"/>
                    <a:gd name="connsiteX7" fmla="*/ 140493 w 164306"/>
                    <a:gd name="connsiteY7" fmla="*/ 190500 h 192882"/>
                    <a:gd name="connsiteX8" fmla="*/ 109536 w 164306"/>
                    <a:gd name="connsiteY8" fmla="*/ 166688 h 192882"/>
                    <a:gd name="connsiteX9" fmla="*/ 102393 w 164306"/>
                    <a:gd name="connsiteY9" fmla="*/ 152400 h 192882"/>
                    <a:gd name="connsiteX10" fmla="*/ 104776 w 164306"/>
                    <a:gd name="connsiteY10" fmla="*/ 190500 h 192882"/>
                    <a:gd name="connsiteX11" fmla="*/ 71437 w 164306"/>
                    <a:gd name="connsiteY11" fmla="*/ 159544 h 192882"/>
                    <a:gd name="connsiteX12" fmla="*/ 73819 w 164306"/>
                    <a:gd name="connsiteY12" fmla="*/ 192882 h 192882"/>
                    <a:gd name="connsiteX13" fmla="*/ 0 w 164306"/>
                    <a:gd name="connsiteY13" fmla="*/ 45244 h 192882"/>
                    <a:gd name="connsiteX0" fmla="*/ 0 w 169765"/>
                    <a:gd name="connsiteY0" fmla="*/ 45244 h 192882"/>
                    <a:gd name="connsiteX1" fmla="*/ 57150 w 169765"/>
                    <a:gd name="connsiteY1" fmla="*/ 0 h 192882"/>
                    <a:gd name="connsiteX2" fmla="*/ 164306 w 169765"/>
                    <a:gd name="connsiteY2" fmla="*/ 107156 h 192882"/>
                    <a:gd name="connsiteX3" fmla="*/ 159544 w 169765"/>
                    <a:gd name="connsiteY3" fmla="*/ 128587 h 192882"/>
                    <a:gd name="connsiteX4" fmla="*/ 126206 w 169765"/>
                    <a:gd name="connsiteY4" fmla="*/ 104775 h 192882"/>
                    <a:gd name="connsiteX5" fmla="*/ 169069 w 169765"/>
                    <a:gd name="connsiteY5" fmla="*/ 178594 h 192882"/>
                    <a:gd name="connsiteX6" fmla="*/ 116681 w 169765"/>
                    <a:gd name="connsiteY6" fmla="*/ 128588 h 192882"/>
                    <a:gd name="connsiteX7" fmla="*/ 140493 w 169765"/>
                    <a:gd name="connsiteY7" fmla="*/ 190500 h 192882"/>
                    <a:gd name="connsiteX8" fmla="*/ 109536 w 169765"/>
                    <a:gd name="connsiteY8" fmla="*/ 166688 h 192882"/>
                    <a:gd name="connsiteX9" fmla="*/ 102393 w 169765"/>
                    <a:gd name="connsiteY9" fmla="*/ 152400 h 192882"/>
                    <a:gd name="connsiteX10" fmla="*/ 104776 w 169765"/>
                    <a:gd name="connsiteY10" fmla="*/ 190500 h 192882"/>
                    <a:gd name="connsiteX11" fmla="*/ 71437 w 169765"/>
                    <a:gd name="connsiteY11" fmla="*/ 159544 h 192882"/>
                    <a:gd name="connsiteX12" fmla="*/ 73819 w 169765"/>
                    <a:gd name="connsiteY12" fmla="*/ 192882 h 192882"/>
                    <a:gd name="connsiteX13" fmla="*/ 0 w 169765"/>
                    <a:gd name="connsiteY13" fmla="*/ 45244 h 192882"/>
                    <a:gd name="connsiteX0" fmla="*/ 0 w 209911"/>
                    <a:gd name="connsiteY0" fmla="*/ 45244 h 192882"/>
                    <a:gd name="connsiteX1" fmla="*/ 57150 w 209911"/>
                    <a:gd name="connsiteY1" fmla="*/ 0 h 192882"/>
                    <a:gd name="connsiteX2" fmla="*/ 164306 w 209911"/>
                    <a:gd name="connsiteY2" fmla="*/ 107156 h 192882"/>
                    <a:gd name="connsiteX3" fmla="*/ 159544 w 209911"/>
                    <a:gd name="connsiteY3" fmla="*/ 128587 h 192882"/>
                    <a:gd name="connsiteX4" fmla="*/ 126206 w 209911"/>
                    <a:gd name="connsiteY4" fmla="*/ 104775 h 192882"/>
                    <a:gd name="connsiteX5" fmla="*/ 209550 w 209911"/>
                    <a:gd name="connsiteY5" fmla="*/ 180975 h 192882"/>
                    <a:gd name="connsiteX6" fmla="*/ 116681 w 209911"/>
                    <a:gd name="connsiteY6" fmla="*/ 128588 h 192882"/>
                    <a:gd name="connsiteX7" fmla="*/ 140493 w 209911"/>
                    <a:gd name="connsiteY7" fmla="*/ 190500 h 192882"/>
                    <a:gd name="connsiteX8" fmla="*/ 109536 w 209911"/>
                    <a:gd name="connsiteY8" fmla="*/ 166688 h 192882"/>
                    <a:gd name="connsiteX9" fmla="*/ 102393 w 209911"/>
                    <a:gd name="connsiteY9" fmla="*/ 152400 h 192882"/>
                    <a:gd name="connsiteX10" fmla="*/ 104776 w 209911"/>
                    <a:gd name="connsiteY10" fmla="*/ 190500 h 192882"/>
                    <a:gd name="connsiteX11" fmla="*/ 71437 w 209911"/>
                    <a:gd name="connsiteY11" fmla="*/ 159544 h 192882"/>
                    <a:gd name="connsiteX12" fmla="*/ 73819 w 209911"/>
                    <a:gd name="connsiteY12" fmla="*/ 192882 h 192882"/>
                    <a:gd name="connsiteX13" fmla="*/ 0 w 209911"/>
                    <a:gd name="connsiteY13" fmla="*/ 45244 h 192882"/>
                    <a:gd name="connsiteX0" fmla="*/ 0 w 210987"/>
                    <a:gd name="connsiteY0" fmla="*/ 45244 h 192882"/>
                    <a:gd name="connsiteX1" fmla="*/ 57150 w 210987"/>
                    <a:gd name="connsiteY1" fmla="*/ 0 h 192882"/>
                    <a:gd name="connsiteX2" fmla="*/ 164306 w 210987"/>
                    <a:gd name="connsiteY2" fmla="*/ 107156 h 192882"/>
                    <a:gd name="connsiteX3" fmla="*/ 159544 w 210987"/>
                    <a:gd name="connsiteY3" fmla="*/ 128587 h 192882"/>
                    <a:gd name="connsiteX4" fmla="*/ 126206 w 210987"/>
                    <a:gd name="connsiteY4" fmla="*/ 104775 h 192882"/>
                    <a:gd name="connsiteX5" fmla="*/ 209550 w 210987"/>
                    <a:gd name="connsiteY5" fmla="*/ 180975 h 192882"/>
                    <a:gd name="connsiteX6" fmla="*/ 116681 w 210987"/>
                    <a:gd name="connsiteY6" fmla="*/ 128588 h 192882"/>
                    <a:gd name="connsiteX7" fmla="*/ 140493 w 210987"/>
                    <a:gd name="connsiteY7" fmla="*/ 190500 h 192882"/>
                    <a:gd name="connsiteX8" fmla="*/ 109536 w 210987"/>
                    <a:gd name="connsiteY8" fmla="*/ 166688 h 192882"/>
                    <a:gd name="connsiteX9" fmla="*/ 102393 w 210987"/>
                    <a:gd name="connsiteY9" fmla="*/ 152400 h 192882"/>
                    <a:gd name="connsiteX10" fmla="*/ 104776 w 210987"/>
                    <a:gd name="connsiteY10" fmla="*/ 190500 h 192882"/>
                    <a:gd name="connsiteX11" fmla="*/ 71437 w 210987"/>
                    <a:gd name="connsiteY11" fmla="*/ 159544 h 192882"/>
                    <a:gd name="connsiteX12" fmla="*/ 73819 w 210987"/>
                    <a:gd name="connsiteY12" fmla="*/ 192882 h 192882"/>
                    <a:gd name="connsiteX13" fmla="*/ 0 w 210987"/>
                    <a:gd name="connsiteY13" fmla="*/ 45244 h 192882"/>
                    <a:gd name="connsiteX0" fmla="*/ 0 w 178407"/>
                    <a:gd name="connsiteY0" fmla="*/ 45244 h 192882"/>
                    <a:gd name="connsiteX1" fmla="*/ 57150 w 178407"/>
                    <a:gd name="connsiteY1" fmla="*/ 0 h 192882"/>
                    <a:gd name="connsiteX2" fmla="*/ 164306 w 178407"/>
                    <a:gd name="connsiteY2" fmla="*/ 107156 h 192882"/>
                    <a:gd name="connsiteX3" fmla="*/ 159544 w 178407"/>
                    <a:gd name="connsiteY3" fmla="*/ 128587 h 192882"/>
                    <a:gd name="connsiteX4" fmla="*/ 126206 w 178407"/>
                    <a:gd name="connsiteY4" fmla="*/ 104775 h 192882"/>
                    <a:gd name="connsiteX5" fmla="*/ 176212 w 178407"/>
                    <a:gd name="connsiteY5" fmla="*/ 176212 h 192882"/>
                    <a:gd name="connsiteX6" fmla="*/ 116681 w 178407"/>
                    <a:gd name="connsiteY6" fmla="*/ 128588 h 192882"/>
                    <a:gd name="connsiteX7" fmla="*/ 140493 w 178407"/>
                    <a:gd name="connsiteY7" fmla="*/ 190500 h 192882"/>
                    <a:gd name="connsiteX8" fmla="*/ 109536 w 178407"/>
                    <a:gd name="connsiteY8" fmla="*/ 166688 h 192882"/>
                    <a:gd name="connsiteX9" fmla="*/ 102393 w 178407"/>
                    <a:gd name="connsiteY9" fmla="*/ 152400 h 192882"/>
                    <a:gd name="connsiteX10" fmla="*/ 104776 w 178407"/>
                    <a:gd name="connsiteY10" fmla="*/ 190500 h 192882"/>
                    <a:gd name="connsiteX11" fmla="*/ 71437 w 178407"/>
                    <a:gd name="connsiteY11" fmla="*/ 159544 h 192882"/>
                    <a:gd name="connsiteX12" fmla="*/ 73819 w 178407"/>
                    <a:gd name="connsiteY12" fmla="*/ 192882 h 192882"/>
                    <a:gd name="connsiteX13" fmla="*/ 0 w 178407"/>
                    <a:gd name="connsiteY13" fmla="*/ 45244 h 192882"/>
                    <a:gd name="connsiteX0" fmla="*/ 0 w 169270"/>
                    <a:gd name="connsiteY0" fmla="*/ 45244 h 192882"/>
                    <a:gd name="connsiteX1" fmla="*/ 57150 w 169270"/>
                    <a:gd name="connsiteY1" fmla="*/ 0 h 192882"/>
                    <a:gd name="connsiteX2" fmla="*/ 164306 w 169270"/>
                    <a:gd name="connsiteY2" fmla="*/ 107156 h 192882"/>
                    <a:gd name="connsiteX3" fmla="*/ 159544 w 169270"/>
                    <a:gd name="connsiteY3" fmla="*/ 128587 h 192882"/>
                    <a:gd name="connsiteX4" fmla="*/ 126206 w 169270"/>
                    <a:gd name="connsiteY4" fmla="*/ 104775 h 192882"/>
                    <a:gd name="connsiteX5" fmla="*/ 166687 w 169270"/>
                    <a:gd name="connsiteY5" fmla="*/ 173831 h 192882"/>
                    <a:gd name="connsiteX6" fmla="*/ 116681 w 169270"/>
                    <a:gd name="connsiteY6" fmla="*/ 128588 h 192882"/>
                    <a:gd name="connsiteX7" fmla="*/ 140493 w 169270"/>
                    <a:gd name="connsiteY7" fmla="*/ 190500 h 192882"/>
                    <a:gd name="connsiteX8" fmla="*/ 109536 w 169270"/>
                    <a:gd name="connsiteY8" fmla="*/ 166688 h 192882"/>
                    <a:gd name="connsiteX9" fmla="*/ 102393 w 169270"/>
                    <a:gd name="connsiteY9" fmla="*/ 152400 h 192882"/>
                    <a:gd name="connsiteX10" fmla="*/ 104776 w 169270"/>
                    <a:gd name="connsiteY10" fmla="*/ 190500 h 192882"/>
                    <a:gd name="connsiteX11" fmla="*/ 71437 w 169270"/>
                    <a:gd name="connsiteY11" fmla="*/ 159544 h 192882"/>
                    <a:gd name="connsiteX12" fmla="*/ 73819 w 169270"/>
                    <a:gd name="connsiteY12" fmla="*/ 192882 h 192882"/>
                    <a:gd name="connsiteX13" fmla="*/ 0 w 169270"/>
                    <a:gd name="connsiteY13" fmla="*/ 45244 h 192882"/>
                    <a:gd name="connsiteX0" fmla="*/ 0 w 169270"/>
                    <a:gd name="connsiteY0" fmla="*/ 45244 h 192882"/>
                    <a:gd name="connsiteX1" fmla="*/ 57150 w 169270"/>
                    <a:gd name="connsiteY1" fmla="*/ 0 h 192882"/>
                    <a:gd name="connsiteX2" fmla="*/ 164306 w 169270"/>
                    <a:gd name="connsiteY2" fmla="*/ 107156 h 192882"/>
                    <a:gd name="connsiteX3" fmla="*/ 169069 w 169270"/>
                    <a:gd name="connsiteY3" fmla="*/ 130969 h 192882"/>
                    <a:gd name="connsiteX4" fmla="*/ 126206 w 169270"/>
                    <a:gd name="connsiteY4" fmla="*/ 104775 h 192882"/>
                    <a:gd name="connsiteX5" fmla="*/ 166687 w 169270"/>
                    <a:gd name="connsiteY5" fmla="*/ 173831 h 192882"/>
                    <a:gd name="connsiteX6" fmla="*/ 116681 w 169270"/>
                    <a:gd name="connsiteY6" fmla="*/ 128588 h 192882"/>
                    <a:gd name="connsiteX7" fmla="*/ 140493 w 169270"/>
                    <a:gd name="connsiteY7" fmla="*/ 190500 h 192882"/>
                    <a:gd name="connsiteX8" fmla="*/ 109536 w 169270"/>
                    <a:gd name="connsiteY8" fmla="*/ 166688 h 192882"/>
                    <a:gd name="connsiteX9" fmla="*/ 102393 w 169270"/>
                    <a:gd name="connsiteY9" fmla="*/ 152400 h 192882"/>
                    <a:gd name="connsiteX10" fmla="*/ 104776 w 169270"/>
                    <a:gd name="connsiteY10" fmla="*/ 190500 h 192882"/>
                    <a:gd name="connsiteX11" fmla="*/ 71437 w 169270"/>
                    <a:gd name="connsiteY11" fmla="*/ 159544 h 192882"/>
                    <a:gd name="connsiteX12" fmla="*/ 73819 w 169270"/>
                    <a:gd name="connsiteY12" fmla="*/ 192882 h 192882"/>
                    <a:gd name="connsiteX13" fmla="*/ 0 w 169270"/>
                    <a:gd name="connsiteY13" fmla="*/ 45244 h 192882"/>
                    <a:gd name="connsiteX0" fmla="*/ 0 w 180975"/>
                    <a:gd name="connsiteY0" fmla="*/ 45244 h 192882"/>
                    <a:gd name="connsiteX1" fmla="*/ 57150 w 180975"/>
                    <a:gd name="connsiteY1" fmla="*/ 0 h 192882"/>
                    <a:gd name="connsiteX2" fmla="*/ 180975 w 180975"/>
                    <a:gd name="connsiteY2" fmla="*/ 111919 h 192882"/>
                    <a:gd name="connsiteX3" fmla="*/ 169069 w 180975"/>
                    <a:gd name="connsiteY3" fmla="*/ 130969 h 192882"/>
                    <a:gd name="connsiteX4" fmla="*/ 126206 w 180975"/>
                    <a:gd name="connsiteY4" fmla="*/ 104775 h 192882"/>
                    <a:gd name="connsiteX5" fmla="*/ 166687 w 180975"/>
                    <a:gd name="connsiteY5" fmla="*/ 173831 h 192882"/>
                    <a:gd name="connsiteX6" fmla="*/ 116681 w 180975"/>
                    <a:gd name="connsiteY6" fmla="*/ 128588 h 192882"/>
                    <a:gd name="connsiteX7" fmla="*/ 140493 w 180975"/>
                    <a:gd name="connsiteY7" fmla="*/ 190500 h 192882"/>
                    <a:gd name="connsiteX8" fmla="*/ 109536 w 180975"/>
                    <a:gd name="connsiteY8" fmla="*/ 166688 h 192882"/>
                    <a:gd name="connsiteX9" fmla="*/ 102393 w 180975"/>
                    <a:gd name="connsiteY9" fmla="*/ 152400 h 192882"/>
                    <a:gd name="connsiteX10" fmla="*/ 104776 w 180975"/>
                    <a:gd name="connsiteY10" fmla="*/ 190500 h 192882"/>
                    <a:gd name="connsiteX11" fmla="*/ 71437 w 180975"/>
                    <a:gd name="connsiteY11" fmla="*/ 159544 h 192882"/>
                    <a:gd name="connsiteX12" fmla="*/ 73819 w 180975"/>
                    <a:gd name="connsiteY12" fmla="*/ 192882 h 192882"/>
                    <a:gd name="connsiteX13" fmla="*/ 0 w 180975"/>
                    <a:gd name="connsiteY13" fmla="*/ 45244 h 192882"/>
                    <a:gd name="connsiteX0" fmla="*/ 0 w 223838"/>
                    <a:gd name="connsiteY0" fmla="*/ 45244 h 192882"/>
                    <a:gd name="connsiteX1" fmla="*/ 57150 w 223838"/>
                    <a:gd name="connsiteY1" fmla="*/ 0 h 192882"/>
                    <a:gd name="connsiteX2" fmla="*/ 223838 w 223838"/>
                    <a:gd name="connsiteY2" fmla="*/ 80963 h 192882"/>
                    <a:gd name="connsiteX3" fmla="*/ 169069 w 223838"/>
                    <a:gd name="connsiteY3" fmla="*/ 130969 h 192882"/>
                    <a:gd name="connsiteX4" fmla="*/ 126206 w 223838"/>
                    <a:gd name="connsiteY4" fmla="*/ 104775 h 192882"/>
                    <a:gd name="connsiteX5" fmla="*/ 166687 w 223838"/>
                    <a:gd name="connsiteY5" fmla="*/ 173831 h 192882"/>
                    <a:gd name="connsiteX6" fmla="*/ 116681 w 223838"/>
                    <a:gd name="connsiteY6" fmla="*/ 128588 h 192882"/>
                    <a:gd name="connsiteX7" fmla="*/ 140493 w 223838"/>
                    <a:gd name="connsiteY7" fmla="*/ 190500 h 192882"/>
                    <a:gd name="connsiteX8" fmla="*/ 109536 w 223838"/>
                    <a:gd name="connsiteY8" fmla="*/ 166688 h 192882"/>
                    <a:gd name="connsiteX9" fmla="*/ 102393 w 223838"/>
                    <a:gd name="connsiteY9" fmla="*/ 152400 h 192882"/>
                    <a:gd name="connsiteX10" fmla="*/ 104776 w 223838"/>
                    <a:gd name="connsiteY10" fmla="*/ 190500 h 192882"/>
                    <a:gd name="connsiteX11" fmla="*/ 71437 w 223838"/>
                    <a:gd name="connsiteY11" fmla="*/ 159544 h 192882"/>
                    <a:gd name="connsiteX12" fmla="*/ 73819 w 223838"/>
                    <a:gd name="connsiteY12" fmla="*/ 192882 h 192882"/>
                    <a:gd name="connsiteX13" fmla="*/ 0 w 223838"/>
                    <a:gd name="connsiteY13" fmla="*/ 45244 h 192882"/>
                    <a:gd name="connsiteX0" fmla="*/ 0 w 224017"/>
                    <a:gd name="connsiteY0" fmla="*/ 45244 h 192882"/>
                    <a:gd name="connsiteX1" fmla="*/ 57150 w 224017"/>
                    <a:gd name="connsiteY1" fmla="*/ 0 h 192882"/>
                    <a:gd name="connsiteX2" fmla="*/ 223838 w 224017"/>
                    <a:gd name="connsiteY2" fmla="*/ 80963 h 192882"/>
                    <a:gd name="connsiteX3" fmla="*/ 169069 w 224017"/>
                    <a:gd name="connsiteY3" fmla="*/ 130969 h 192882"/>
                    <a:gd name="connsiteX4" fmla="*/ 126206 w 224017"/>
                    <a:gd name="connsiteY4" fmla="*/ 104775 h 192882"/>
                    <a:gd name="connsiteX5" fmla="*/ 166687 w 224017"/>
                    <a:gd name="connsiteY5" fmla="*/ 173831 h 192882"/>
                    <a:gd name="connsiteX6" fmla="*/ 116681 w 224017"/>
                    <a:gd name="connsiteY6" fmla="*/ 128588 h 192882"/>
                    <a:gd name="connsiteX7" fmla="*/ 140493 w 224017"/>
                    <a:gd name="connsiteY7" fmla="*/ 190500 h 192882"/>
                    <a:gd name="connsiteX8" fmla="*/ 109536 w 224017"/>
                    <a:gd name="connsiteY8" fmla="*/ 166688 h 192882"/>
                    <a:gd name="connsiteX9" fmla="*/ 102393 w 224017"/>
                    <a:gd name="connsiteY9" fmla="*/ 152400 h 192882"/>
                    <a:gd name="connsiteX10" fmla="*/ 104776 w 224017"/>
                    <a:gd name="connsiteY10" fmla="*/ 190500 h 192882"/>
                    <a:gd name="connsiteX11" fmla="*/ 71437 w 224017"/>
                    <a:gd name="connsiteY11" fmla="*/ 159544 h 192882"/>
                    <a:gd name="connsiteX12" fmla="*/ 73819 w 224017"/>
                    <a:gd name="connsiteY12" fmla="*/ 192882 h 192882"/>
                    <a:gd name="connsiteX13" fmla="*/ 0 w 224017"/>
                    <a:gd name="connsiteY13" fmla="*/ 45244 h 192882"/>
                    <a:gd name="connsiteX0" fmla="*/ 0 w 224086"/>
                    <a:gd name="connsiteY0" fmla="*/ 45244 h 192882"/>
                    <a:gd name="connsiteX1" fmla="*/ 57150 w 224086"/>
                    <a:gd name="connsiteY1" fmla="*/ 0 h 192882"/>
                    <a:gd name="connsiteX2" fmla="*/ 223838 w 224086"/>
                    <a:gd name="connsiteY2" fmla="*/ 80963 h 192882"/>
                    <a:gd name="connsiteX3" fmla="*/ 169069 w 224086"/>
                    <a:gd name="connsiteY3" fmla="*/ 130969 h 192882"/>
                    <a:gd name="connsiteX4" fmla="*/ 126206 w 224086"/>
                    <a:gd name="connsiteY4" fmla="*/ 104775 h 192882"/>
                    <a:gd name="connsiteX5" fmla="*/ 166687 w 224086"/>
                    <a:gd name="connsiteY5" fmla="*/ 173831 h 192882"/>
                    <a:gd name="connsiteX6" fmla="*/ 116681 w 224086"/>
                    <a:gd name="connsiteY6" fmla="*/ 128588 h 192882"/>
                    <a:gd name="connsiteX7" fmla="*/ 140493 w 224086"/>
                    <a:gd name="connsiteY7" fmla="*/ 190500 h 192882"/>
                    <a:gd name="connsiteX8" fmla="*/ 109536 w 224086"/>
                    <a:gd name="connsiteY8" fmla="*/ 166688 h 192882"/>
                    <a:gd name="connsiteX9" fmla="*/ 102393 w 224086"/>
                    <a:gd name="connsiteY9" fmla="*/ 152400 h 192882"/>
                    <a:gd name="connsiteX10" fmla="*/ 104776 w 224086"/>
                    <a:gd name="connsiteY10" fmla="*/ 190500 h 192882"/>
                    <a:gd name="connsiteX11" fmla="*/ 71437 w 224086"/>
                    <a:gd name="connsiteY11" fmla="*/ 159544 h 192882"/>
                    <a:gd name="connsiteX12" fmla="*/ 73819 w 224086"/>
                    <a:gd name="connsiteY12" fmla="*/ 192882 h 192882"/>
                    <a:gd name="connsiteX13" fmla="*/ 0 w 224086"/>
                    <a:gd name="connsiteY13" fmla="*/ 45244 h 192882"/>
                    <a:gd name="connsiteX0" fmla="*/ 0 w 180464"/>
                    <a:gd name="connsiteY0" fmla="*/ 45244 h 192882"/>
                    <a:gd name="connsiteX1" fmla="*/ 57150 w 180464"/>
                    <a:gd name="connsiteY1" fmla="*/ 0 h 192882"/>
                    <a:gd name="connsiteX2" fmla="*/ 157163 w 180464"/>
                    <a:gd name="connsiteY2" fmla="*/ 97632 h 192882"/>
                    <a:gd name="connsiteX3" fmla="*/ 169069 w 180464"/>
                    <a:gd name="connsiteY3" fmla="*/ 130969 h 192882"/>
                    <a:gd name="connsiteX4" fmla="*/ 126206 w 180464"/>
                    <a:gd name="connsiteY4" fmla="*/ 104775 h 192882"/>
                    <a:gd name="connsiteX5" fmla="*/ 166687 w 180464"/>
                    <a:gd name="connsiteY5" fmla="*/ 173831 h 192882"/>
                    <a:gd name="connsiteX6" fmla="*/ 116681 w 180464"/>
                    <a:gd name="connsiteY6" fmla="*/ 128588 h 192882"/>
                    <a:gd name="connsiteX7" fmla="*/ 140493 w 180464"/>
                    <a:gd name="connsiteY7" fmla="*/ 190500 h 192882"/>
                    <a:gd name="connsiteX8" fmla="*/ 109536 w 180464"/>
                    <a:gd name="connsiteY8" fmla="*/ 166688 h 192882"/>
                    <a:gd name="connsiteX9" fmla="*/ 102393 w 180464"/>
                    <a:gd name="connsiteY9" fmla="*/ 152400 h 192882"/>
                    <a:gd name="connsiteX10" fmla="*/ 104776 w 180464"/>
                    <a:gd name="connsiteY10" fmla="*/ 190500 h 192882"/>
                    <a:gd name="connsiteX11" fmla="*/ 71437 w 180464"/>
                    <a:gd name="connsiteY11" fmla="*/ 159544 h 192882"/>
                    <a:gd name="connsiteX12" fmla="*/ 73819 w 180464"/>
                    <a:gd name="connsiteY12" fmla="*/ 192882 h 192882"/>
                    <a:gd name="connsiteX13" fmla="*/ 0 w 180464"/>
                    <a:gd name="connsiteY13" fmla="*/ 45244 h 192882"/>
                    <a:gd name="connsiteX0" fmla="*/ 0 w 184693"/>
                    <a:gd name="connsiteY0" fmla="*/ 45244 h 192882"/>
                    <a:gd name="connsiteX1" fmla="*/ 57150 w 184693"/>
                    <a:gd name="connsiteY1" fmla="*/ 0 h 192882"/>
                    <a:gd name="connsiteX2" fmla="*/ 173832 w 184693"/>
                    <a:gd name="connsiteY2" fmla="*/ 102394 h 192882"/>
                    <a:gd name="connsiteX3" fmla="*/ 169069 w 184693"/>
                    <a:gd name="connsiteY3" fmla="*/ 130969 h 192882"/>
                    <a:gd name="connsiteX4" fmla="*/ 126206 w 184693"/>
                    <a:gd name="connsiteY4" fmla="*/ 104775 h 192882"/>
                    <a:gd name="connsiteX5" fmla="*/ 166687 w 184693"/>
                    <a:gd name="connsiteY5" fmla="*/ 173831 h 192882"/>
                    <a:gd name="connsiteX6" fmla="*/ 116681 w 184693"/>
                    <a:gd name="connsiteY6" fmla="*/ 128588 h 192882"/>
                    <a:gd name="connsiteX7" fmla="*/ 140493 w 184693"/>
                    <a:gd name="connsiteY7" fmla="*/ 190500 h 192882"/>
                    <a:gd name="connsiteX8" fmla="*/ 109536 w 184693"/>
                    <a:gd name="connsiteY8" fmla="*/ 166688 h 192882"/>
                    <a:gd name="connsiteX9" fmla="*/ 102393 w 184693"/>
                    <a:gd name="connsiteY9" fmla="*/ 152400 h 192882"/>
                    <a:gd name="connsiteX10" fmla="*/ 104776 w 184693"/>
                    <a:gd name="connsiteY10" fmla="*/ 190500 h 192882"/>
                    <a:gd name="connsiteX11" fmla="*/ 71437 w 184693"/>
                    <a:gd name="connsiteY11" fmla="*/ 159544 h 192882"/>
                    <a:gd name="connsiteX12" fmla="*/ 73819 w 184693"/>
                    <a:gd name="connsiteY12" fmla="*/ 192882 h 192882"/>
                    <a:gd name="connsiteX13" fmla="*/ 0 w 184693"/>
                    <a:gd name="connsiteY13" fmla="*/ 45244 h 192882"/>
                    <a:gd name="connsiteX0" fmla="*/ 0 w 184693"/>
                    <a:gd name="connsiteY0" fmla="*/ 45244 h 192882"/>
                    <a:gd name="connsiteX1" fmla="*/ 57150 w 184693"/>
                    <a:gd name="connsiteY1" fmla="*/ 0 h 192882"/>
                    <a:gd name="connsiteX2" fmla="*/ 173832 w 184693"/>
                    <a:gd name="connsiteY2" fmla="*/ 102394 h 192882"/>
                    <a:gd name="connsiteX3" fmla="*/ 169069 w 184693"/>
                    <a:gd name="connsiteY3" fmla="*/ 130969 h 192882"/>
                    <a:gd name="connsiteX4" fmla="*/ 126206 w 184693"/>
                    <a:gd name="connsiteY4" fmla="*/ 104775 h 192882"/>
                    <a:gd name="connsiteX5" fmla="*/ 166687 w 184693"/>
                    <a:gd name="connsiteY5" fmla="*/ 173831 h 192882"/>
                    <a:gd name="connsiteX6" fmla="*/ 116681 w 184693"/>
                    <a:gd name="connsiteY6" fmla="*/ 128588 h 192882"/>
                    <a:gd name="connsiteX7" fmla="*/ 140493 w 184693"/>
                    <a:gd name="connsiteY7" fmla="*/ 190500 h 192882"/>
                    <a:gd name="connsiteX8" fmla="*/ 109536 w 184693"/>
                    <a:gd name="connsiteY8" fmla="*/ 166688 h 192882"/>
                    <a:gd name="connsiteX9" fmla="*/ 102393 w 184693"/>
                    <a:gd name="connsiteY9" fmla="*/ 152400 h 192882"/>
                    <a:gd name="connsiteX10" fmla="*/ 104776 w 184693"/>
                    <a:gd name="connsiteY10" fmla="*/ 190500 h 192882"/>
                    <a:gd name="connsiteX11" fmla="*/ 71437 w 184693"/>
                    <a:gd name="connsiteY11" fmla="*/ 159544 h 192882"/>
                    <a:gd name="connsiteX12" fmla="*/ 73819 w 184693"/>
                    <a:gd name="connsiteY12" fmla="*/ 192882 h 192882"/>
                    <a:gd name="connsiteX13" fmla="*/ 0 w 184693"/>
                    <a:gd name="connsiteY13" fmla="*/ 45244 h 192882"/>
                    <a:gd name="connsiteX0" fmla="*/ 0 w 191100"/>
                    <a:gd name="connsiteY0" fmla="*/ 45244 h 192882"/>
                    <a:gd name="connsiteX1" fmla="*/ 57150 w 191100"/>
                    <a:gd name="connsiteY1" fmla="*/ 0 h 192882"/>
                    <a:gd name="connsiteX2" fmla="*/ 173832 w 191100"/>
                    <a:gd name="connsiteY2" fmla="*/ 102394 h 192882"/>
                    <a:gd name="connsiteX3" fmla="*/ 169069 w 191100"/>
                    <a:gd name="connsiteY3" fmla="*/ 130969 h 192882"/>
                    <a:gd name="connsiteX4" fmla="*/ 126206 w 191100"/>
                    <a:gd name="connsiteY4" fmla="*/ 104775 h 192882"/>
                    <a:gd name="connsiteX5" fmla="*/ 166687 w 191100"/>
                    <a:gd name="connsiteY5" fmla="*/ 173831 h 192882"/>
                    <a:gd name="connsiteX6" fmla="*/ 116681 w 191100"/>
                    <a:gd name="connsiteY6" fmla="*/ 128588 h 192882"/>
                    <a:gd name="connsiteX7" fmla="*/ 140493 w 191100"/>
                    <a:gd name="connsiteY7" fmla="*/ 190500 h 192882"/>
                    <a:gd name="connsiteX8" fmla="*/ 109536 w 191100"/>
                    <a:gd name="connsiteY8" fmla="*/ 166688 h 192882"/>
                    <a:gd name="connsiteX9" fmla="*/ 102393 w 191100"/>
                    <a:gd name="connsiteY9" fmla="*/ 152400 h 192882"/>
                    <a:gd name="connsiteX10" fmla="*/ 104776 w 191100"/>
                    <a:gd name="connsiteY10" fmla="*/ 190500 h 192882"/>
                    <a:gd name="connsiteX11" fmla="*/ 71437 w 191100"/>
                    <a:gd name="connsiteY11" fmla="*/ 159544 h 192882"/>
                    <a:gd name="connsiteX12" fmla="*/ 73819 w 191100"/>
                    <a:gd name="connsiteY12" fmla="*/ 192882 h 192882"/>
                    <a:gd name="connsiteX13" fmla="*/ 0 w 191100"/>
                    <a:gd name="connsiteY13" fmla="*/ 45244 h 192882"/>
                    <a:gd name="connsiteX0" fmla="*/ 0 w 182904"/>
                    <a:gd name="connsiteY0" fmla="*/ 45244 h 192882"/>
                    <a:gd name="connsiteX1" fmla="*/ 57150 w 182904"/>
                    <a:gd name="connsiteY1" fmla="*/ 0 h 192882"/>
                    <a:gd name="connsiteX2" fmla="*/ 173832 w 182904"/>
                    <a:gd name="connsiteY2" fmla="*/ 102394 h 192882"/>
                    <a:gd name="connsiteX3" fmla="*/ 169069 w 182904"/>
                    <a:gd name="connsiteY3" fmla="*/ 130969 h 192882"/>
                    <a:gd name="connsiteX4" fmla="*/ 126206 w 182904"/>
                    <a:gd name="connsiteY4" fmla="*/ 104775 h 192882"/>
                    <a:gd name="connsiteX5" fmla="*/ 166687 w 182904"/>
                    <a:gd name="connsiteY5" fmla="*/ 173831 h 192882"/>
                    <a:gd name="connsiteX6" fmla="*/ 116681 w 182904"/>
                    <a:gd name="connsiteY6" fmla="*/ 128588 h 192882"/>
                    <a:gd name="connsiteX7" fmla="*/ 140493 w 182904"/>
                    <a:gd name="connsiteY7" fmla="*/ 190500 h 192882"/>
                    <a:gd name="connsiteX8" fmla="*/ 109536 w 182904"/>
                    <a:gd name="connsiteY8" fmla="*/ 166688 h 192882"/>
                    <a:gd name="connsiteX9" fmla="*/ 102393 w 182904"/>
                    <a:gd name="connsiteY9" fmla="*/ 152400 h 192882"/>
                    <a:gd name="connsiteX10" fmla="*/ 104776 w 182904"/>
                    <a:gd name="connsiteY10" fmla="*/ 190500 h 192882"/>
                    <a:gd name="connsiteX11" fmla="*/ 71437 w 182904"/>
                    <a:gd name="connsiteY11" fmla="*/ 159544 h 192882"/>
                    <a:gd name="connsiteX12" fmla="*/ 73819 w 182904"/>
                    <a:gd name="connsiteY12" fmla="*/ 192882 h 192882"/>
                    <a:gd name="connsiteX13" fmla="*/ 0 w 182904"/>
                    <a:gd name="connsiteY13" fmla="*/ 45244 h 192882"/>
                    <a:gd name="connsiteX0" fmla="*/ 0 w 183453"/>
                    <a:gd name="connsiteY0" fmla="*/ 45244 h 192882"/>
                    <a:gd name="connsiteX1" fmla="*/ 57150 w 183453"/>
                    <a:gd name="connsiteY1" fmla="*/ 0 h 192882"/>
                    <a:gd name="connsiteX2" fmla="*/ 173832 w 183453"/>
                    <a:gd name="connsiteY2" fmla="*/ 102394 h 192882"/>
                    <a:gd name="connsiteX3" fmla="*/ 171450 w 183453"/>
                    <a:gd name="connsiteY3" fmla="*/ 140494 h 192882"/>
                    <a:gd name="connsiteX4" fmla="*/ 126206 w 183453"/>
                    <a:gd name="connsiteY4" fmla="*/ 104775 h 192882"/>
                    <a:gd name="connsiteX5" fmla="*/ 166687 w 183453"/>
                    <a:gd name="connsiteY5" fmla="*/ 173831 h 192882"/>
                    <a:gd name="connsiteX6" fmla="*/ 116681 w 183453"/>
                    <a:gd name="connsiteY6" fmla="*/ 128588 h 192882"/>
                    <a:gd name="connsiteX7" fmla="*/ 140493 w 183453"/>
                    <a:gd name="connsiteY7" fmla="*/ 190500 h 192882"/>
                    <a:gd name="connsiteX8" fmla="*/ 109536 w 183453"/>
                    <a:gd name="connsiteY8" fmla="*/ 166688 h 192882"/>
                    <a:gd name="connsiteX9" fmla="*/ 102393 w 183453"/>
                    <a:gd name="connsiteY9" fmla="*/ 152400 h 192882"/>
                    <a:gd name="connsiteX10" fmla="*/ 104776 w 183453"/>
                    <a:gd name="connsiteY10" fmla="*/ 190500 h 192882"/>
                    <a:gd name="connsiteX11" fmla="*/ 71437 w 183453"/>
                    <a:gd name="connsiteY11" fmla="*/ 159544 h 192882"/>
                    <a:gd name="connsiteX12" fmla="*/ 73819 w 183453"/>
                    <a:gd name="connsiteY12" fmla="*/ 192882 h 192882"/>
                    <a:gd name="connsiteX13" fmla="*/ 0 w 183453"/>
                    <a:gd name="connsiteY13" fmla="*/ 45244 h 192882"/>
                    <a:gd name="connsiteX0" fmla="*/ 0 w 185797"/>
                    <a:gd name="connsiteY0" fmla="*/ 45244 h 192882"/>
                    <a:gd name="connsiteX1" fmla="*/ 57150 w 185797"/>
                    <a:gd name="connsiteY1" fmla="*/ 0 h 192882"/>
                    <a:gd name="connsiteX2" fmla="*/ 173832 w 185797"/>
                    <a:gd name="connsiteY2" fmla="*/ 102394 h 192882"/>
                    <a:gd name="connsiteX3" fmla="*/ 171450 w 185797"/>
                    <a:gd name="connsiteY3" fmla="*/ 140494 h 192882"/>
                    <a:gd name="connsiteX4" fmla="*/ 126206 w 185797"/>
                    <a:gd name="connsiteY4" fmla="*/ 104775 h 192882"/>
                    <a:gd name="connsiteX5" fmla="*/ 166687 w 185797"/>
                    <a:gd name="connsiteY5" fmla="*/ 173831 h 192882"/>
                    <a:gd name="connsiteX6" fmla="*/ 116681 w 185797"/>
                    <a:gd name="connsiteY6" fmla="*/ 128588 h 192882"/>
                    <a:gd name="connsiteX7" fmla="*/ 140493 w 185797"/>
                    <a:gd name="connsiteY7" fmla="*/ 190500 h 192882"/>
                    <a:gd name="connsiteX8" fmla="*/ 109536 w 185797"/>
                    <a:gd name="connsiteY8" fmla="*/ 166688 h 192882"/>
                    <a:gd name="connsiteX9" fmla="*/ 102393 w 185797"/>
                    <a:gd name="connsiteY9" fmla="*/ 152400 h 192882"/>
                    <a:gd name="connsiteX10" fmla="*/ 104776 w 185797"/>
                    <a:gd name="connsiteY10" fmla="*/ 190500 h 192882"/>
                    <a:gd name="connsiteX11" fmla="*/ 71437 w 185797"/>
                    <a:gd name="connsiteY11" fmla="*/ 159544 h 192882"/>
                    <a:gd name="connsiteX12" fmla="*/ 73819 w 185797"/>
                    <a:gd name="connsiteY12" fmla="*/ 192882 h 192882"/>
                    <a:gd name="connsiteX13" fmla="*/ 0 w 185797"/>
                    <a:gd name="connsiteY13" fmla="*/ 45244 h 192882"/>
                    <a:gd name="connsiteX0" fmla="*/ 0 w 185797"/>
                    <a:gd name="connsiteY0" fmla="*/ 45244 h 192882"/>
                    <a:gd name="connsiteX1" fmla="*/ 57150 w 185797"/>
                    <a:gd name="connsiteY1" fmla="*/ 0 h 192882"/>
                    <a:gd name="connsiteX2" fmla="*/ 173832 w 185797"/>
                    <a:gd name="connsiteY2" fmla="*/ 102394 h 192882"/>
                    <a:gd name="connsiteX3" fmla="*/ 171450 w 185797"/>
                    <a:gd name="connsiteY3" fmla="*/ 140494 h 192882"/>
                    <a:gd name="connsiteX4" fmla="*/ 126206 w 185797"/>
                    <a:gd name="connsiteY4" fmla="*/ 104775 h 192882"/>
                    <a:gd name="connsiteX5" fmla="*/ 166687 w 185797"/>
                    <a:gd name="connsiteY5" fmla="*/ 173831 h 192882"/>
                    <a:gd name="connsiteX6" fmla="*/ 116681 w 185797"/>
                    <a:gd name="connsiteY6" fmla="*/ 128588 h 192882"/>
                    <a:gd name="connsiteX7" fmla="*/ 147637 w 185797"/>
                    <a:gd name="connsiteY7" fmla="*/ 180975 h 192882"/>
                    <a:gd name="connsiteX8" fmla="*/ 109536 w 185797"/>
                    <a:gd name="connsiteY8" fmla="*/ 166688 h 192882"/>
                    <a:gd name="connsiteX9" fmla="*/ 102393 w 185797"/>
                    <a:gd name="connsiteY9" fmla="*/ 152400 h 192882"/>
                    <a:gd name="connsiteX10" fmla="*/ 104776 w 185797"/>
                    <a:gd name="connsiteY10" fmla="*/ 190500 h 192882"/>
                    <a:gd name="connsiteX11" fmla="*/ 71437 w 185797"/>
                    <a:gd name="connsiteY11" fmla="*/ 159544 h 192882"/>
                    <a:gd name="connsiteX12" fmla="*/ 73819 w 185797"/>
                    <a:gd name="connsiteY12" fmla="*/ 192882 h 192882"/>
                    <a:gd name="connsiteX13" fmla="*/ 0 w 185797"/>
                    <a:gd name="connsiteY13" fmla="*/ 45244 h 192882"/>
                    <a:gd name="connsiteX0" fmla="*/ 0 w 185797"/>
                    <a:gd name="connsiteY0" fmla="*/ 45244 h 192882"/>
                    <a:gd name="connsiteX1" fmla="*/ 57150 w 185797"/>
                    <a:gd name="connsiteY1" fmla="*/ 0 h 192882"/>
                    <a:gd name="connsiteX2" fmla="*/ 173832 w 185797"/>
                    <a:gd name="connsiteY2" fmla="*/ 102394 h 192882"/>
                    <a:gd name="connsiteX3" fmla="*/ 171450 w 185797"/>
                    <a:gd name="connsiteY3" fmla="*/ 140494 h 192882"/>
                    <a:gd name="connsiteX4" fmla="*/ 126206 w 185797"/>
                    <a:gd name="connsiteY4" fmla="*/ 104775 h 192882"/>
                    <a:gd name="connsiteX5" fmla="*/ 166687 w 185797"/>
                    <a:gd name="connsiteY5" fmla="*/ 173831 h 192882"/>
                    <a:gd name="connsiteX6" fmla="*/ 116681 w 185797"/>
                    <a:gd name="connsiteY6" fmla="*/ 128588 h 192882"/>
                    <a:gd name="connsiteX7" fmla="*/ 138112 w 185797"/>
                    <a:gd name="connsiteY7" fmla="*/ 188119 h 192882"/>
                    <a:gd name="connsiteX8" fmla="*/ 109536 w 185797"/>
                    <a:gd name="connsiteY8" fmla="*/ 166688 h 192882"/>
                    <a:gd name="connsiteX9" fmla="*/ 102393 w 185797"/>
                    <a:gd name="connsiteY9" fmla="*/ 152400 h 192882"/>
                    <a:gd name="connsiteX10" fmla="*/ 104776 w 185797"/>
                    <a:gd name="connsiteY10" fmla="*/ 190500 h 192882"/>
                    <a:gd name="connsiteX11" fmla="*/ 71437 w 185797"/>
                    <a:gd name="connsiteY11" fmla="*/ 159544 h 192882"/>
                    <a:gd name="connsiteX12" fmla="*/ 73819 w 185797"/>
                    <a:gd name="connsiteY12" fmla="*/ 192882 h 192882"/>
                    <a:gd name="connsiteX13" fmla="*/ 0 w 185797"/>
                    <a:gd name="connsiteY13" fmla="*/ 45244 h 192882"/>
                    <a:gd name="connsiteX0" fmla="*/ 0 w 185797"/>
                    <a:gd name="connsiteY0" fmla="*/ 45244 h 192882"/>
                    <a:gd name="connsiteX1" fmla="*/ 57150 w 185797"/>
                    <a:gd name="connsiteY1" fmla="*/ 0 h 192882"/>
                    <a:gd name="connsiteX2" fmla="*/ 173832 w 185797"/>
                    <a:gd name="connsiteY2" fmla="*/ 102394 h 192882"/>
                    <a:gd name="connsiteX3" fmla="*/ 171450 w 185797"/>
                    <a:gd name="connsiteY3" fmla="*/ 140494 h 192882"/>
                    <a:gd name="connsiteX4" fmla="*/ 126206 w 185797"/>
                    <a:gd name="connsiteY4" fmla="*/ 104775 h 192882"/>
                    <a:gd name="connsiteX5" fmla="*/ 166687 w 185797"/>
                    <a:gd name="connsiteY5" fmla="*/ 173831 h 192882"/>
                    <a:gd name="connsiteX6" fmla="*/ 116681 w 185797"/>
                    <a:gd name="connsiteY6" fmla="*/ 128588 h 192882"/>
                    <a:gd name="connsiteX7" fmla="*/ 138112 w 185797"/>
                    <a:gd name="connsiteY7" fmla="*/ 188119 h 192882"/>
                    <a:gd name="connsiteX8" fmla="*/ 109536 w 185797"/>
                    <a:gd name="connsiteY8" fmla="*/ 166688 h 192882"/>
                    <a:gd name="connsiteX9" fmla="*/ 102393 w 185797"/>
                    <a:gd name="connsiteY9" fmla="*/ 152400 h 192882"/>
                    <a:gd name="connsiteX10" fmla="*/ 104776 w 185797"/>
                    <a:gd name="connsiteY10" fmla="*/ 190500 h 192882"/>
                    <a:gd name="connsiteX11" fmla="*/ 71437 w 185797"/>
                    <a:gd name="connsiteY11" fmla="*/ 159544 h 192882"/>
                    <a:gd name="connsiteX12" fmla="*/ 73819 w 185797"/>
                    <a:gd name="connsiteY12" fmla="*/ 192882 h 192882"/>
                    <a:gd name="connsiteX13" fmla="*/ 0 w 185797"/>
                    <a:gd name="connsiteY13" fmla="*/ 45244 h 192882"/>
                    <a:gd name="connsiteX0" fmla="*/ 0 w 185797"/>
                    <a:gd name="connsiteY0" fmla="*/ 45244 h 192882"/>
                    <a:gd name="connsiteX1" fmla="*/ 57150 w 185797"/>
                    <a:gd name="connsiteY1" fmla="*/ 0 h 192882"/>
                    <a:gd name="connsiteX2" fmla="*/ 173832 w 185797"/>
                    <a:gd name="connsiteY2" fmla="*/ 102394 h 192882"/>
                    <a:gd name="connsiteX3" fmla="*/ 171450 w 185797"/>
                    <a:gd name="connsiteY3" fmla="*/ 140494 h 192882"/>
                    <a:gd name="connsiteX4" fmla="*/ 126206 w 185797"/>
                    <a:gd name="connsiteY4" fmla="*/ 104775 h 192882"/>
                    <a:gd name="connsiteX5" fmla="*/ 166687 w 185797"/>
                    <a:gd name="connsiteY5" fmla="*/ 173831 h 192882"/>
                    <a:gd name="connsiteX6" fmla="*/ 116681 w 185797"/>
                    <a:gd name="connsiteY6" fmla="*/ 128588 h 192882"/>
                    <a:gd name="connsiteX7" fmla="*/ 138112 w 185797"/>
                    <a:gd name="connsiteY7" fmla="*/ 188119 h 192882"/>
                    <a:gd name="connsiteX8" fmla="*/ 109536 w 185797"/>
                    <a:gd name="connsiteY8" fmla="*/ 166688 h 192882"/>
                    <a:gd name="connsiteX9" fmla="*/ 102393 w 185797"/>
                    <a:gd name="connsiteY9" fmla="*/ 152400 h 192882"/>
                    <a:gd name="connsiteX10" fmla="*/ 104776 w 185797"/>
                    <a:gd name="connsiteY10" fmla="*/ 190500 h 192882"/>
                    <a:gd name="connsiteX11" fmla="*/ 71437 w 185797"/>
                    <a:gd name="connsiteY11" fmla="*/ 159544 h 192882"/>
                    <a:gd name="connsiteX12" fmla="*/ 73819 w 185797"/>
                    <a:gd name="connsiteY12" fmla="*/ 192882 h 192882"/>
                    <a:gd name="connsiteX13" fmla="*/ 0 w 185797"/>
                    <a:gd name="connsiteY13" fmla="*/ 45244 h 192882"/>
                    <a:gd name="connsiteX0" fmla="*/ 0 w 185797"/>
                    <a:gd name="connsiteY0" fmla="*/ 45244 h 192882"/>
                    <a:gd name="connsiteX1" fmla="*/ 57150 w 185797"/>
                    <a:gd name="connsiteY1" fmla="*/ 0 h 192882"/>
                    <a:gd name="connsiteX2" fmla="*/ 173832 w 185797"/>
                    <a:gd name="connsiteY2" fmla="*/ 102394 h 192882"/>
                    <a:gd name="connsiteX3" fmla="*/ 171450 w 185797"/>
                    <a:gd name="connsiteY3" fmla="*/ 140494 h 192882"/>
                    <a:gd name="connsiteX4" fmla="*/ 126206 w 185797"/>
                    <a:gd name="connsiteY4" fmla="*/ 104775 h 192882"/>
                    <a:gd name="connsiteX5" fmla="*/ 166687 w 185797"/>
                    <a:gd name="connsiteY5" fmla="*/ 173831 h 192882"/>
                    <a:gd name="connsiteX6" fmla="*/ 116681 w 185797"/>
                    <a:gd name="connsiteY6" fmla="*/ 128588 h 192882"/>
                    <a:gd name="connsiteX7" fmla="*/ 142874 w 185797"/>
                    <a:gd name="connsiteY7" fmla="*/ 185738 h 192882"/>
                    <a:gd name="connsiteX8" fmla="*/ 109536 w 185797"/>
                    <a:gd name="connsiteY8" fmla="*/ 166688 h 192882"/>
                    <a:gd name="connsiteX9" fmla="*/ 102393 w 185797"/>
                    <a:gd name="connsiteY9" fmla="*/ 152400 h 192882"/>
                    <a:gd name="connsiteX10" fmla="*/ 104776 w 185797"/>
                    <a:gd name="connsiteY10" fmla="*/ 190500 h 192882"/>
                    <a:gd name="connsiteX11" fmla="*/ 71437 w 185797"/>
                    <a:gd name="connsiteY11" fmla="*/ 159544 h 192882"/>
                    <a:gd name="connsiteX12" fmla="*/ 73819 w 185797"/>
                    <a:gd name="connsiteY12" fmla="*/ 192882 h 192882"/>
                    <a:gd name="connsiteX13" fmla="*/ 0 w 185797"/>
                    <a:gd name="connsiteY13" fmla="*/ 45244 h 192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5797" h="192882">
                      <a:moveTo>
                        <a:pt x="0" y="45244"/>
                      </a:moveTo>
                      <a:lnTo>
                        <a:pt x="57150" y="0"/>
                      </a:lnTo>
                      <a:cubicBezTo>
                        <a:pt x="96044" y="34131"/>
                        <a:pt x="132557" y="73026"/>
                        <a:pt x="173832" y="102394"/>
                      </a:cubicBezTo>
                      <a:cubicBezTo>
                        <a:pt x="196057" y="138113"/>
                        <a:pt x="182562" y="128587"/>
                        <a:pt x="171450" y="140494"/>
                      </a:cubicBezTo>
                      <a:lnTo>
                        <a:pt x="126206" y="104775"/>
                      </a:lnTo>
                      <a:cubicBezTo>
                        <a:pt x="136525" y="126206"/>
                        <a:pt x="180246" y="160055"/>
                        <a:pt x="166687" y="173831"/>
                      </a:cubicBezTo>
                      <a:cubicBezTo>
                        <a:pt x="150994" y="189775"/>
                        <a:pt x="130572" y="129779"/>
                        <a:pt x="116681" y="128588"/>
                      </a:cubicBezTo>
                      <a:cubicBezTo>
                        <a:pt x="102790" y="127397"/>
                        <a:pt x="148828" y="177007"/>
                        <a:pt x="142874" y="185738"/>
                      </a:cubicBezTo>
                      <a:cubicBezTo>
                        <a:pt x="139234" y="191076"/>
                        <a:pt x="116283" y="172244"/>
                        <a:pt x="109536" y="166688"/>
                      </a:cubicBezTo>
                      <a:cubicBezTo>
                        <a:pt x="102789" y="161132"/>
                        <a:pt x="104774" y="157163"/>
                        <a:pt x="102393" y="152400"/>
                      </a:cubicBezTo>
                      <a:cubicBezTo>
                        <a:pt x="103187" y="165100"/>
                        <a:pt x="115889" y="182562"/>
                        <a:pt x="104776" y="190500"/>
                      </a:cubicBezTo>
                      <a:cubicBezTo>
                        <a:pt x="99617" y="191691"/>
                        <a:pt x="77787" y="159147"/>
                        <a:pt x="71437" y="159544"/>
                      </a:cubicBezTo>
                      <a:cubicBezTo>
                        <a:pt x="72231" y="170657"/>
                        <a:pt x="87313" y="177007"/>
                        <a:pt x="73819" y="192882"/>
                      </a:cubicBezTo>
                      <a:cubicBezTo>
                        <a:pt x="21432" y="153194"/>
                        <a:pt x="23812" y="92075"/>
                        <a:pt x="0" y="45244"/>
                      </a:cubicBezTo>
                      <a:close/>
                    </a:path>
                  </a:pathLst>
                </a:custGeom>
                <a:solidFill>
                  <a:srgbClr val="D6A96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E168406B-85A5-476E-9AED-C0A85D45CF1D}"/>
                    </a:ext>
                  </a:extLst>
                </p:cNvPr>
                <p:cNvSpPr/>
                <p:nvPr/>
              </p:nvSpPr>
              <p:spPr>
                <a:xfrm>
                  <a:off x="7157043" y="1816515"/>
                  <a:ext cx="246126" cy="636345"/>
                </a:xfrm>
                <a:custGeom>
                  <a:avLst/>
                  <a:gdLst>
                    <a:gd name="connsiteX0" fmla="*/ 278606 w 278606"/>
                    <a:gd name="connsiteY0" fmla="*/ 664369 h 733425"/>
                    <a:gd name="connsiteX1" fmla="*/ 14288 w 278606"/>
                    <a:gd name="connsiteY1" fmla="*/ 0 h 733425"/>
                    <a:gd name="connsiteX2" fmla="*/ 11906 w 278606"/>
                    <a:gd name="connsiteY2" fmla="*/ 133350 h 733425"/>
                    <a:gd name="connsiteX3" fmla="*/ 0 w 278606"/>
                    <a:gd name="connsiteY3" fmla="*/ 383381 h 733425"/>
                    <a:gd name="connsiteX4" fmla="*/ 214313 w 278606"/>
                    <a:gd name="connsiteY4" fmla="*/ 733425 h 733425"/>
                    <a:gd name="connsiteX5" fmla="*/ 278606 w 278606"/>
                    <a:gd name="connsiteY5" fmla="*/ 664369 h 733425"/>
                    <a:gd name="connsiteX0" fmla="*/ 278606 w 278606"/>
                    <a:gd name="connsiteY0" fmla="*/ 664369 h 733425"/>
                    <a:gd name="connsiteX1" fmla="*/ 155920 w 278606"/>
                    <a:gd name="connsiteY1" fmla="*/ 358437 h 733425"/>
                    <a:gd name="connsiteX2" fmla="*/ 14288 w 278606"/>
                    <a:gd name="connsiteY2" fmla="*/ 0 h 733425"/>
                    <a:gd name="connsiteX3" fmla="*/ 11906 w 278606"/>
                    <a:gd name="connsiteY3" fmla="*/ 133350 h 733425"/>
                    <a:gd name="connsiteX4" fmla="*/ 0 w 278606"/>
                    <a:gd name="connsiteY4" fmla="*/ 383381 h 733425"/>
                    <a:gd name="connsiteX5" fmla="*/ 214313 w 278606"/>
                    <a:gd name="connsiteY5" fmla="*/ 733425 h 733425"/>
                    <a:gd name="connsiteX6" fmla="*/ 278606 w 278606"/>
                    <a:gd name="connsiteY6" fmla="*/ 664369 h 733425"/>
                    <a:gd name="connsiteX0" fmla="*/ 278606 w 278606"/>
                    <a:gd name="connsiteY0" fmla="*/ 704850 h 773906"/>
                    <a:gd name="connsiteX1" fmla="*/ 155920 w 278606"/>
                    <a:gd name="connsiteY1" fmla="*/ 398918 h 773906"/>
                    <a:gd name="connsiteX2" fmla="*/ 42863 w 278606"/>
                    <a:gd name="connsiteY2" fmla="*/ 0 h 773906"/>
                    <a:gd name="connsiteX3" fmla="*/ 11906 w 278606"/>
                    <a:gd name="connsiteY3" fmla="*/ 173831 h 773906"/>
                    <a:gd name="connsiteX4" fmla="*/ 0 w 278606"/>
                    <a:gd name="connsiteY4" fmla="*/ 423862 h 773906"/>
                    <a:gd name="connsiteX5" fmla="*/ 214313 w 278606"/>
                    <a:gd name="connsiteY5" fmla="*/ 773906 h 773906"/>
                    <a:gd name="connsiteX6" fmla="*/ 278606 w 278606"/>
                    <a:gd name="connsiteY6" fmla="*/ 704850 h 773906"/>
                    <a:gd name="connsiteX0" fmla="*/ 300037 w 300037"/>
                    <a:gd name="connsiteY0" fmla="*/ 685800 h 773906"/>
                    <a:gd name="connsiteX1" fmla="*/ 155920 w 300037"/>
                    <a:gd name="connsiteY1" fmla="*/ 398918 h 773906"/>
                    <a:gd name="connsiteX2" fmla="*/ 42863 w 300037"/>
                    <a:gd name="connsiteY2" fmla="*/ 0 h 773906"/>
                    <a:gd name="connsiteX3" fmla="*/ 11906 w 300037"/>
                    <a:gd name="connsiteY3" fmla="*/ 173831 h 773906"/>
                    <a:gd name="connsiteX4" fmla="*/ 0 w 300037"/>
                    <a:gd name="connsiteY4" fmla="*/ 423862 h 773906"/>
                    <a:gd name="connsiteX5" fmla="*/ 214313 w 300037"/>
                    <a:gd name="connsiteY5" fmla="*/ 773906 h 773906"/>
                    <a:gd name="connsiteX6" fmla="*/ 300037 w 300037"/>
                    <a:gd name="connsiteY6" fmla="*/ 685800 h 773906"/>
                    <a:gd name="connsiteX0" fmla="*/ 300037 w 300037"/>
                    <a:gd name="connsiteY0" fmla="*/ 685800 h 719138"/>
                    <a:gd name="connsiteX1" fmla="*/ 155920 w 300037"/>
                    <a:gd name="connsiteY1" fmla="*/ 398918 h 719138"/>
                    <a:gd name="connsiteX2" fmla="*/ 42863 w 300037"/>
                    <a:gd name="connsiteY2" fmla="*/ 0 h 719138"/>
                    <a:gd name="connsiteX3" fmla="*/ 11906 w 300037"/>
                    <a:gd name="connsiteY3" fmla="*/ 173831 h 719138"/>
                    <a:gd name="connsiteX4" fmla="*/ 0 w 300037"/>
                    <a:gd name="connsiteY4" fmla="*/ 423862 h 719138"/>
                    <a:gd name="connsiteX5" fmla="*/ 252413 w 300037"/>
                    <a:gd name="connsiteY5" fmla="*/ 719138 h 719138"/>
                    <a:gd name="connsiteX6" fmla="*/ 300037 w 300037"/>
                    <a:gd name="connsiteY6" fmla="*/ 685800 h 719138"/>
                    <a:gd name="connsiteX0" fmla="*/ 300037 w 300037"/>
                    <a:gd name="connsiteY0" fmla="*/ 685800 h 728663"/>
                    <a:gd name="connsiteX1" fmla="*/ 155920 w 300037"/>
                    <a:gd name="connsiteY1" fmla="*/ 398918 h 728663"/>
                    <a:gd name="connsiteX2" fmla="*/ 42863 w 300037"/>
                    <a:gd name="connsiteY2" fmla="*/ 0 h 728663"/>
                    <a:gd name="connsiteX3" fmla="*/ 11906 w 300037"/>
                    <a:gd name="connsiteY3" fmla="*/ 173831 h 728663"/>
                    <a:gd name="connsiteX4" fmla="*/ 0 w 300037"/>
                    <a:gd name="connsiteY4" fmla="*/ 423862 h 728663"/>
                    <a:gd name="connsiteX5" fmla="*/ 245270 w 300037"/>
                    <a:gd name="connsiteY5" fmla="*/ 728663 h 728663"/>
                    <a:gd name="connsiteX6" fmla="*/ 300037 w 300037"/>
                    <a:gd name="connsiteY6" fmla="*/ 685800 h 728663"/>
                    <a:gd name="connsiteX0" fmla="*/ 295274 w 295274"/>
                    <a:gd name="connsiteY0" fmla="*/ 685800 h 728663"/>
                    <a:gd name="connsiteX1" fmla="*/ 151157 w 295274"/>
                    <a:gd name="connsiteY1" fmla="*/ 398918 h 728663"/>
                    <a:gd name="connsiteX2" fmla="*/ 38100 w 295274"/>
                    <a:gd name="connsiteY2" fmla="*/ 0 h 728663"/>
                    <a:gd name="connsiteX3" fmla="*/ 7143 w 295274"/>
                    <a:gd name="connsiteY3" fmla="*/ 173831 h 728663"/>
                    <a:gd name="connsiteX4" fmla="*/ 0 w 295274"/>
                    <a:gd name="connsiteY4" fmla="*/ 426244 h 728663"/>
                    <a:gd name="connsiteX5" fmla="*/ 240507 w 295274"/>
                    <a:gd name="connsiteY5" fmla="*/ 728663 h 728663"/>
                    <a:gd name="connsiteX6" fmla="*/ 295274 w 295274"/>
                    <a:gd name="connsiteY6" fmla="*/ 685800 h 728663"/>
                    <a:gd name="connsiteX0" fmla="*/ 295274 w 295274"/>
                    <a:gd name="connsiteY0" fmla="*/ 685800 h 728663"/>
                    <a:gd name="connsiteX1" fmla="*/ 151157 w 295274"/>
                    <a:gd name="connsiteY1" fmla="*/ 398918 h 728663"/>
                    <a:gd name="connsiteX2" fmla="*/ 38100 w 295274"/>
                    <a:gd name="connsiteY2" fmla="*/ 0 h 728663"/>
                    <a:gd name="connsiteX3" fmla="*/ 7143 w 295274"/>
                    <a:gd name="connsiteY3" fmla="*/ 173831 h 728663"/>
                    <a:gd name="connsiteX4" fmla="*/ 0 w 295274"/>
                    <a:gd name="connsiteY4" fmla="*/ 426244 h 728663"/>
                    <a:gd name="connsiteX5" fmla="*/ 240507 w 295274"/>
                    <a:gd name="connsiteY5" fmla="*/ 728663 h 728663"/>
                    <a:gd name="connsiteX6" fmla="*/ 295274 w 295274"/>
                    <a:gd name="connsiteY6" fmla="*/ 685800 h 728663"/>
                    <a:gd name="connsiteX0" fmla="*/ 295274 w 295274"/>
                    <a:gd name="connsiteY0" fmla="*/ 685800 h 728663"/>
                    <a:gd name="connsiteX1" fmla="*/ 151157 w 295274"/>
                    <a:gd name="connsiteY1" fmla="*/ 398918 h 728663"/>
                    <a:gd name="connsiteX2" fmla="*/ 38100 w 295274"/>
                    <a:gd name="connsiteY2" fmla="*/ 0 h 728663"/>
                    <a:gd name="connsiteX3" fmla="*/ 7143 w 295274"/>
                    <a:gd name="connsiteY3" fmla="*/ 173831 h 728663"/>
                    <a:gd name="connsiteX4" fmla="*/ 0 w 295274"/>
                    <a:gd name="connsiteY4" fmla="*/ 426244 h 728663"/>
                    <a:gd name="connsiteX5" fmla="*/ 240507 w 295274"/>
                    <a:gd name="connsiteY5" fmla="*/ 728663 h 728663"/>
                    <a:gd name="connsiteX6" fmla="*/ 295274 w 295274"/>
                    <a:gd name="connsiteY6" fmla="*/ 685800 h 728663"/>
                    <a:gd name="connsiteX0" fmla="*/ 295274 w 295274"/>
                    <a:gd name="connsiteY0" fmla="*/ 685800 h 754063"/>
                    <a:gd name="connsiteX1" fmla="*/ 151157 w 295274"/>
                    <a:gd name="connsiteY1" fmla="*/ 398918 h 754063"/>
                    <a:gd name="connsiteX2" fmla="*/ 38100 w 295274"/>
                    <a:gd name="connsiteY2" fmla="*/ 0 h 754063"/>
                    <a:gd name="connsiteX3" fmla="*/ 7143 w 295274"/>
                    <a:gd name="connsiteY3" fmla="*/ 173831 h 754063"/>
                    <a:gd name="connsiteX4" fmla="*/ 0 w 295274"/>
                    <a:gd name="connsiteY4" fmla="*/ 426244 h 754063"/>
                    <a:gd name="connsiteX5" fmla="*/ 211932 w 295274"/>
                    <a:gd name="connsiteY5" fmla="*/ 754063 h 754063"/>
                    <a:gd name="connsiteX6" fmla="*/ 295274 w 295274"/>
                    <a:gd name="connsiteY6" fmla="*/ 685800 h 754063"/>
                    <a:gd name="connsiteX0" fmla="*/ 295274 w 295274"/>
                    <a:gd name="connsiteY0" fmla="*/ 685800 h 687533"/>
                    <a:gd name="connsiteX1" fmla="*/ 151157 w 295274"/>
                    <a:gd name="connsiteY1" fmla="*/ 398918 h 687533"/>
                    <a:gd name="connsiteX2" fmla="*/ 38100 w 295274"/>
                    <a:gd name="connsiteY2" fmla="*/ 0 h 687533"/>
                    <a:gd name="connsiteX3" fmla="*/ 7143 w 295274"/>
                    <a:gd name="connsiteY3" fmla="*/ 173831 h 687533"/>
                    <a:gd name="connsiteX4" fmla="*/ 0 w 295274"/>
                    <a:gd name="connsiteY4" fmla="*/ 426244 h 687533"/>
                    <a:gd name="connsiteX5" fmla="*/ 146745 w 295274"/>
                    <a:gd name="connsiteY5" fmla="*/ 635212 h 687533"/>
                    <a:gd name="connsiteX6" fmla="*/ 295274 w 295274"/>
                    <a:gd name="connsiteY6" fmla="*/ 685800 h 687533"/>
                    <a:gd name="connsiteX0" fmla="*/ 232335 w 232335"/>
                    <a:gd name="connsiteY0" fmla="*/ 600228 h 635212"/>
                    <a:gd name="connsiteX1" fmla="*/ 151157 w 232335"/>
                    <a:gd name="connsiteY1" fmla="*/ 398918 h 635212"/>
                    <a:gd name="connsiteX2" fmla="*/ 38100 w 232335"/>
                    <a:gd name="connsiteY2" fmla="*/ 0 h 635212"/>
                    <a:gd name="connsiteX3" fmla="*/ 7143 w 232335"/>
                    <a:gd name="connsiteY3" fmla="*/ 173831 h 635212"/>
                    <a:gd name="connsiteX4" fmla="*/ 0 w 232335"/>
                    <a:gd name="connsiteY4" fmla="*/ 426244 h 635212"/>
                    <a:gd name="connsiteX5" fmla="*/ 146745 w 232335"/>
                    <a:gd name="connsiteY5" fmla="*/ 635212 h 635212"/>
                    <a:gd name="connsiteX6" fmla="*/ 232335 w 232335"/>
                    <a:gd name="connsiteY6" fmla="*/ 600228 h 6352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2335" h="635212">
                      <a:moveTo>
                        <a:pt x="232335" y="600228"/>
                      </a:moveTo>
                      <a:cubicBezTo>
                        <a:pt x="195408" y="510157"/>
                        <a:pt x="188084" y="488989"/>
                        <a:pt x="151157" y="398918"/>
                      </a:cubicBezTo>
                      <a:cubicBezTo>
                        <a:pt x="122996" y="265945"/>
                        <a:pt x="97217" y="125830"/>
                        <a:pt x="38100" y="0"/>
                      </a:cubicBezTo>
                      <a:lnTo>
                        <a:pt x="7143" y="173831"/>
                      </a:lnTo>
                      <a:lnTo>
                        <a:pt x="0" y="426244"/>
                      </a:lnTo>
                      <a:cubicBezTo>
                        <a:pt x="70644" y="535517"/>
                        <a:pt x="76101" y="525939"/>
                        <a:pt x="146745" y="635212"/>
                      </a:cubicBezTo>
                      <a:cubicBezTo>
                        <a:pt x="165001" y="620924"/>
                        <a:pt x="214079" y="614516"/>
                        <a:pt x="232335" y="600228"/>
                      </a:cubicBezTo>
                      <a:close/>
                    </a:path>
                  </a:pathLst>
                </a:custGeom>
                <a:blipFill dpi="0" rotWithShape="1">
                  <a:blip r:embed="rId17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78DAEA3E-D176-4D3E-ACD3-1A14BC155799}"/>
                    </a:ext>
                  </a:extLst>
                </p:cNvPr>
                <p:cNvSpPr/>
                <p:nvPr/>
              </p:nvSpPr>
              <p:spPr>
                <a:xfrm>
                  <a:off x="6829734" y="1758005"/>
                  <a:ext cx="144721" cy="114504"/>
                </a:xfrm>
                <a:custGeom>
                  <a:avLst/>
                  <a:gdLst>
                    <a:gd name="connsiteX0" fmla="*/ 139700 w 139700"/>
                    <a:gd name="connsiteY0" fmla="*/ 34925 h 95250"/>
                    <a:gd name="connsiteX1" fmla="*/ 25400 w 139700"/>
                    <a:gd name="connsiteY1" fmla="*/ 0 h 95250"/>
                    <a:gd name="connsiteX2" fmla="*/ 0 w 139700"/>
                    <a:gd name="connsiteY2" fmla="*/ 44450 h 95250"/>
                    <a:gd name="connsiteX3" fmla="*/ 133350 w 139700"/>
                    <a:gd name="connsiteY3" fmla="*/ 95250 h 95250"/>
                    <a:gd name="connsiteX4" fmla="*/ 139700 w 139700"/>
                    <a:gd name="connsiteY4" fmla="*/ 34925 h 95250"/>
                    <a:gd name="connsiteX0" fmla="*/ 139700 w 139700"/>
                    <a:gd name="connsiteY0" fmla="*/ 39688 h 100013"/>
                    <a:gd name="connsiteX1" fmla="*/ 18256 w 139700"/>
                    <a:gd name="connsiteY1" fmla="*/ 0 h 100013"/>
                    <a:gd name="connsiteX2" fmla="*/ 0 w 139700"/>
                    <a:gd name="connsiteY2" fmla="*/ 49213 h 100013"/>
                    <a:gd name="connsiteX3" fmla="*/ 133350 w 139700"/>
                    <a:gd name="connsiteY3" fmla="*/ 100013 h 100013"/>
                    <a:gd name="connsiteX4" fmla="*/ 139700 w 139700"/>
                    <a:gd name="connsiteY4" fmla="*/ 39688 h 100013"/>
                    <a:gd name="connsiteX0" fmla="*/ 139700 w 139700"/>
                    <a:gd name="connsiteY0" fmla="*/ 39688 h 54769"/>
                    <a:gd name="connsiteX1" fmla="*/ 18256 w 139700"/>
                    <a:gd name="connsiteY1" fmla="*/ 0 h 54769"/>
                    <a:gd name="connsiteX2" fmla="*/ 0 w 139700"/>
                    <a:gd name="connsiteY2" fmla="*/ 49213 h 54769"/>
                    <a:gd name="connsiteX3" fmla="*/ 104775 w 139700"/>
                    <a:gd name="connsiteY3" fmla="*/ 54769 h 54769"/>
                    <a:gd name="connsiteX4" fmla="*/ 139700 w 139700"/>
                    <a:gd name="connsiteY4" fmla="*/ 39688 h 54769"/>
                    <a:gd name="connsiteX0" fmla="*/ 139700 w 139700"/>
                    <a:gd name="connsiteY0" fmla="*/ 39688 h 114300"/>
                    <a:gd name="connsiteX1" fmla="*/ 18256 w 139700"/>
                    <a:gd name="connsiteY1" fmla="*/ 0 h 114300"/>
                    <a:gd name="connsiteX2" fmla="*/ 0 w 139700"/>
                    <a:gd name="connsiteY2" fmla="*/ 49213 h 114300"/>
                    <a:gd name="connsiteX3" fmla="*/ 133350 w 139700"/>
                    <a:gd name="connsiteY3" fmla="*/ 114300 h 114300"/>
                    <a:gd name="connsiteX4" fmla="*/ 139700 w 139700"/>
                    <a:gd name="connsiteY4" fmla="*/ 39688 h 114300"/>
                    <a:gd name="connsiteX0" fmla="*/ 144463 w 144463"/>
                    <a:gd name="connsiteY0" fmla="*/ 39688 h 114300"/>
                    <a:gd name="connsiteX1" fmla="*/ 18256 w 144463"/>
                    <a:gd name="connsiteY1" fmla="*/ 0 h 114300"/>
                    <a:gd name="connsiteX2" fmla="*/ 0 w 144463"/>
                    <a:gd name="connsiteY2" fmla="*/ 49213 h 114300"/>
                    <a:gd name="connsiteX3" fmla="*/ 133350 w 144463"/>
                    <a:gd name="connsiteY3" fmla="*/ 114300 h 114300"/>
                    <a:gd name="connsiteX4" fmla="*/ 144463 w 144463"/>
                    <a:gd name="connsiteY4" fmla="*/ 39688 h 114300"/>
                    <a:gd name="connsiteX0" fmla="*/ 144463 w 144463"/>
                    <a:gd name="connsiteY0" fmla="*/ 39688 h 114300"/>
                    <a:gd name="connsiteX1" fmla="*/ 18256 w 144463"/>
                    <a:gd name="connsiteY1" fmla="*/ 0 h 114300"/>
                    <a:gd name="connsiteX2" fmla="*/ 0 w 144463"/>
                    <a:gd name="connsiteY2" fmla="*/ 49213 h 114300"/>
                    <a:gd name="connsiteX3" fmla="*/ 133350 w 144463"/>
                    <a:gd name="connsiteY3" fmla="*/ 114300 h 114300"/>
                    <a:gd name="connsiteX4" fmla="*/ 144463 w 144463"/>
                    <a:gd name="connsiteY4" fmla="*/ 39688 h 114300"/>
                    <a:gd name="connsiteX0" fmla="*/ 144463 w 144463"/>
                    <a:gd name="connsiteY0" fmla="*/ 39688 h 114300"/>
                    <a:gd name="connsiteX1" fmla="*/ 18256 w 144463"/>
                    <a:gd name="connsiteY1" fmla="*/ 0 h 114300"/>
                    <a:gd name="connsiteX2" fmla="*/ 0 w 144463"/>
                    <a:gd name="connsiteY2" fmla="*/ 49213 h 114300"/>
                    <a:gd name="connsiteX3" fmla="*/ 133350 w 144463"/>
                    <a:gd name="connsiteY3" fmla="*/ 114300 h 114300"/>
                    <a:gd name="connsiteX4" fmla="*/ 144463 w 144463"/>
                    <a:gd name="connsiteY4" fmla="*/ 39688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463" h="114300">
                      <a:moveTo>
                        <a:pt x="144463" y="39688"/>
                      </a:moveTo>
                      <a:cubicBezTo>
                        <a:pt x="88107" y="43128"/>
                        <a:pt x="53182" y="27517"/>
                        <a:pt x="18256" y="0"/>
                      </a:cubicBezTo>
                      <a:lnTo>
                        <a:pt x="0" y="49213"/>
                      </a:lnTo>
                      <a:lnTo>
                        <a:pt x="133350" y="114300"/>
                      </a:lnTo>
                      <a:lnTo>
                        <a:pt x="144463" y="39688"/>
                      </a:lnTo>
                      <a:close/>
                    </a:path>
                  </a:pathLst>
                </a:custGeom>
                <a:blipFill dpi="0" rotWithShape="1">
                  <a:blip r:embed="rId18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EE6F6E27-BF9C-49F8-86B0-2B255F1DAF1D}"/>
                    </a:ext>
                  </a:extLst>
                </p:cNvPr>
                <p:cNvSpPr/>
                <p:nvPr/>
              </p:nvSpPr>
              <p:spPr>
                <a:xfrm>
                  <a:off x="6428713" y="1765317"/>
                  <a:ext cx="816794" cy="844940"/>
                </a:xfrm>
                <a:custGeom>
                  <a:avLst/>
                  <a:gdLst>
                    <a:gd name="connsiteX0" fmla="*/ 76200 w 871538"/>
                    <a:gd name="connsiteY0" fmla="*/ 723900 h 795338"/>
                    <a:gd name="connsiteX1" fmla="*/ 342900 w 871538"/>
                    <a:gd name="connsiteY1" fmla="*/ 285750 h 795338"/>
                    <a:gd name="connsiteX2" fmla="*/ 385763 w 871538"/>
                    <a:gd name="connsiteY2" fmla="*/ 492919 h 795338"/>
                    <a:gd name="connsiteX3" fmla="*/ 371475 w 871538"/>
                    <a:gd name="connsiteY3" fmla="*/ 792956 h 795338"/>
                    <a:gd name="connsiteX4" fmla="*/ 816769 w 871538"/>
                    <a:gd name="connsiteY4" fmla="*/ 795338 h 795338"/>
                    <a:gd name="connsiteX5" fmla="*/ 809625 w 871538"/>
                    <a:gd name="connsiteY5" fmla="*/ 378619 h 795338"/>
                    <a:gd name="connsiteX6" fmla="*/ 871538 w 871538"/>
                    <a:gd name="connsiteY6" fmla="*/ 292894 h 795338"/>
                    <a:gd name="connsiteX7" fmla="*/ 823913 w 871538"/>
                    <a:gd name="connsiteY7" fmla="*/ 197644 h 795338"/>
                    <a:gd name="connsiteX8" fmla="*/ 809625 w 871538"/>
                    <a:gd name="connsiteY8" fmla="*/ 47625 h 795338"/>
                    <a:gd name="connsiteX9" fmla="*/ 707232 w 871538"/>
                    <a:gd name="connsiteY9" fmla="*/ 38100 h 795338"/>
                    <a:gd name="connsiteX10" fmla="*/ 692944 w 871538"/>
                    <a:gd name="connsiteY10" fmla="*/ 0 h 795338"/>
                    <a:gd name="connsiteX11" fmla="*/ 673894 w 871538"/>
                    <a:gd name="connsiteY11" fmla="*/ 28575 h 795338"/>
                    <a:gd name="connsiteX12" fmla="*/ 654844 w 871538"/>
                    <a:gd name="connsiteY12" fmla="*/ 204788 h 795338"/>
                    <a:gd name="connsiteX13" fmla="*/ 585788 w 871538"/>
                    <a:gd name="connsiteY13" fmla="*/ 33338 h 795338"/>
                    <a:gd name="connsiteX14" fmla="*/ 576263 w 871538"/>
                    <a:gd name="connsiteY14" fmla="*/ 97631 h 795338"/>
                    <a:gd name="connsiteX15" fmla="*/ 447675 w 871538"/>
                    <a:gd name="connsiteY15" fmla="*/ 30956 h 795338"/>
                    <a:gd name="connsiteX16" fmla="*/ 300038 w 871538"/>
                    <a:gd name="connsiteY16" fmla="*/ 45244 h 795338"/>
                    <a:gd name="connsiteX17" fmla="*/ 0 w 871538"/>
                    <a:gd name="connsiteY17" fmla="*/ 690563 h 795338"/>
                    <a:gd name="connsiteX18" fmla="*/ 76200 w 871538"/>
                    <a:gd name="connsiteY18" fmla="*/ 723900 h 795338"/>
                    <a:gd name="connsiteX0" fmla="*/ 76200 w 871538"/>
                    <a:gd name="connsiteY0" fmla="*/ 723900 h 795338"/>
                    <a:gd name="connsiteX1" fmla="*/ 342900 w 871538"/>
                    <a:gd name="connsiteY1" fmla="*/ 285750 h 795338"/>
                    <a:gd name="connsiteX2" fmla="*/ 385763 w 871538"/>
                    <a:gd name="connsiteY2" fmla="*/ 492919 h 795338"/>
                    <a:gd name="connsiteX3" fmla="*/ 371475 w 871538"/>
                    <a:gd name="connsiteY3" fmla="*/ 792956 h 795338"/>
                    <a:gd name="connsiteX4" fmla="*/ 816769 w 871538"/>
                    <a:gd name="connsiteY4" fmla="*/ 795338 h 795338"/>
                    <a:gd name="connsiteX5" fmla="*/ 809625 w 871538"/>
                    <a:gd name="connsiteY5" fmla="*/ 378619 h 795338"/>
                    <a:gd name="connsiteX6" fmla="*/ 871538 w 871538"/>
                    <a:gd name="connsiteY6" fmla="*/ 292894 h 795338"/>
                    <a:gd name="connsiteX7" fmla="*/ 823913 w 871538"/>
                    <a:gd name="connsiteY7" fmla="*/ 197644 h 795338"/>
                    <a:gd name="connsiteX8" fmla="*/ 809625 w 871538"/>
                    <a:gd name="connsiteY8" fmla="*/ 47625 h 795338"/>
                    <a:gd name="connsiteX9" fmla="*/ 707232 w 871538"/>
                    <a:gd name="connsiteY9" fmla="*/ 38100 h 795338"/>
                    <a:gd name="connsiteX10" fmla="*/ 692944 w 871538"/>
                    <a:gd name="connsiteY10" fmla="*/ 0 h 795338"/>
                    <a:gd name="connsiteX11" fmla="*/ 673894 w 871538"/>
                    <a:gd name="connsiteY11" fmla="*/ 28575 h 795338"/>
                    <a:gd name="connsiteX12" fmla="*/ 654844 w 871538"/>
                    <a:gd name="connsiteY12" fmla="*/ 204788 h 795338"/>
                    <a:gd name="connsiteX13" fmla="*/ 585788 w 871538"/>
                    <a:gd name="connsiteY13" fmla="*/ 33338 h 795338"/>
                    <a:gd name="connsiteX14" fmla="*/ 576263 w 871538"/>
                    <a:gd name="connsiteY14" fmla="*/ 97631 h 795338"/>
                    <a:gd name="connsiteX15" fmla="*/ 447675 w 871538"/>
                    <a:gd name="connsiteY15" fmla="*/ 30956 h 795338"/>
                    <a:gd name="connsiteX16" fmla="*/ 300038 w 871538"/>
                    <a:gd name="connsiteY16" fmla="*/ 45244 h 795338"/>
                    <a:gd name="connsiteX17" fmla="*/ 0 w 871538"/>
                    <a:gd name="connsiteY17" fmla="*/ 690563 h 795338"/>
                    <a:gd name="connsiteX18" fmla="*/ 76200 w 871538"/>
                    <a:gd name="connsiteY18" fmla="*/ 723900 h 795338"/>
                    <a:gd name="connsiteX0" fmla="*/ 76200 w 871538"/>
                    <a:gd name="connsiteY0" fmla="*/ 723900 h 795338"/>
                    <a:gd name="connsiteX1" fmla="*/ 342900 w 871538"/>
                    <a:gd name="connsiteY1" fmla="*/ 285750 h 795338"/>
                    <a:gd name="connsiteX2" fmla="*/ 385763 w 871538"/>
                    <a:gd name="connsiteY2" fmla="*/ 492919 h 795338"/>
                    <a:gd name="connsiteX3" fmla="*/ 371475 w 871538"/>
                    <a:gd name="connsiteY3" fmla="*/ 792956 h 795338"/>
                    <a:gd name="connsiteX4" fmla="*/ 816769 w 871538"/>
                    <a:gd name="connsiteY4" fmla="*/ 795338 h 795338"/>
                    <a:gd name="connsiteX5" fmla="*/ 809625 w 871538"/>
                    <a:gd name="connsiteY5" fmla="*/ 378619 h 795338"/>
                    <a:gd name="connsiteX6" fmla="*/ 871538 w 871538"/>
                    <a:gd name="connsiteY6" fmla="*/ 292894 h 795338"/>
                    <a:gd name="connsiteX7" fmla="*/ 823913 w 871538"/>
                    <a:gd name="connsiteY7" fmla="*/ 197644 h 795338"/>
                    <a:gd name="connsiteX8" fmla="*/ 809625 w 871538"/>
                    <a:gd name="connsiteY8" fmla="*/ 47625 h 795338"/>
                    <a:gd name="connsiteX9" fmla="*/ 707232 w 871538"/>
                    <a:gd name="connsiteY9" fmla="*/ 38100 h 795338"/>
                    <a:gd name="connsiteX10" fmla="*/ 692944 w 871538"/>
                    <a:gd name="connsiteY10" fmla="*/ 0 h 795338"/>
                    <a:gd name="connsiteX11" fmla="*/ 673894 w 871538"/>
                    <a:gd name="connsiteY11" fmla="*/ 28575 h 795338"/>
                    <a:gd name="connsiteX12" fmla="*/ 654844 w 871538"/>
                    <a:gd name="connsiteY12" fmla="*/ 204788 h 795338"/>
                    <a:gd name="connsiteX13" fmla="*/ 585788 w 871538"/>
                    <a:gd name="connsiteY13" fmla="*/ 33338 h 795338"/>
                    <a:gd name="connsiteX14" fmla="*/ 576263 w 871538"/>
                    <a:gd name="connsiteY14" fmla="*/ 97631 h 795338"/>
                    <a:gd name="connsiteX15" fmla="*/ 447675 w 871538"/>
                    <a:gd name="connsiteY15" fmla="*/ 30956 h 795338"/>
                    <a:gd name="connsiteX16" fmla="*/ 300038 w 871538"/>
                    <a:gd name="connsiteY16" fmla="*/ 45244 h 795338"/>
                    <a:gd name="connsiteX17" fmla="*/ 0 w 871538"/>
                    <a:gd name="connsiteY17" fmla="*/ 690563 h 795338"/>
                    <a:gd name="connsiteX18" fmla="*/ 76200 w 871538"/>
                    <a:gd name="connsiteY18" fmla="*/ 723900 h 795338"/>
                    <a:gd name="connsiteX0" fmla="*/ 76200 w 871538"/>
                    <a:gd name="connsiteY0" fmla="*/ 723900 h 795338"/>
                    <a:gd name="connsiteX1" fmla="*/ 342900 w 871538"/>
                    <a:gd name="connsiteY1" fmla="*/ 285750 h 795338"/>
                    <a:gd name="connsiteX2" fmla="*/ 385763 w 871538"/>
                    <a:gd name="connsiteY2" fmla="*/ 492919 h 795338"/>
                    <a:gd name="connsiteX3" fmla="*/ 371475 w 871538"/>
                    <a:gd name="connsiteY3" fmla="*/ 792956 h 795338"/>
                    <a:gd name="connsiteX4" fmla="*/ 816769 w 871538"/>
                    <a:gd name="connsiteY4" fmla="*/ 795338 h 795338"/>
                    <a:gd name="connsiteX5" fmla="*/ 809625 w 871538"/>
                    <a:gd name="connsiteY5" fmla="*/ 378619 h 795338"/>
                    <a:gd name="connsiteX6" fmla="*/ 871538 w 871538"/>
                    <a:gd name="connsiteY6" fmla="*/ 292894 h 795338"/>
                    <a:gd name="connsiteX7" fmla="*/ 823913 w 871538"/>
                    <a:gd name="connsiteY7" fmla="*/ 197644 h 795338"/>
                    <a:gd name="connsiteX8" fmla="*/ 809625 w 871538"/>
                    <a:gd name="connsiteY8" fmla="*/ 47625 h 795338"/>
                    <a:gd name="connsiteX9" fmla="*/ 707232 w 871538"/>
                    <a:gd name="connsiteY9" fmla="*/ 38100 h 795338"/>
                    <a:gd name="connsiteX10" fmla="*/ 692944 w 871538"/>
                    <a:gd name="connsiteY10" fmla="*/ 0 h 795338"/>
                    <a:gd name="connsiteX11" fmla="*/ 673894 w 871538"/>
                    <a:gd name="connsiteY11" fmla="*/ 28575 h 795338"/>
                    <a:gd name="connsiteX12" fmla="*/ 654844 w 871538"/>
                    <a:gd name="connsiteY12" fmla="*/ 204788 h 795338"/>
                    <a:gd name="connsiteX13" fmla="*/ 585788 w 871538"/>
                    <a:gd name="connsiteY13" fmla="*/ 33338 h 795338"/>
                    <a:gd name="connsiteX14" fmla="*/ 576263 w 871538"/>
                    <a:gd name="connsiteY14" fmla="*/ 97631 h 795338"/>
                    <a:gd name="connsiteX15" fmla="*/ 447675 w 871538"/>
                    <a:gd name="connsiteY15" fmla="*/ 30956 h 795338"/>
                    <a:gd name="connsiteX16" fmla="*/ 300038 w 871538"/>
                    <a:gd name="connsiteY16" fmla="*/ 45244 h 795338"/>
                    <a:gd name="connsiteX17" fmla="*/ 0 w 871538"/>
                    <a:gd name="connsiteY17" fmla="*/ 690563 h 795338"/>
                    <a:gd name="connsiteX18" fmla="*/ 76200 w 871538"/>
                    <a:gd name="connsiteY18" fmla="*/ 723900 h 795338"/>
                    <a:gd name="connsiteX0" fmla="*/ 76200 w 871538"/>
                    <a:gd name="connsiteY0" fmla="*/ 723900 h 795338"/>
                    <a:gd name="connsiteX1" fmla="*/ 342900 w 871538"/>
                    <a:gd name="connsiteY1" fmla="*/ 285750 h 795338"/>
                    <a:gd name="connsiteX2" fmla="*/ 385763 w 871538"/>
                    <a:gd name="connsiteY2" fmla="*/ 492919 h 795338"/>
                    <a:gd name="connsiteX3" fmla="*/ 371475 w 871538"/>
                    <a:gd name="connsiteY3" fmla="*/ 792956 h 795338"/>
                    <a:gd name="connsiteX4" fmla="*/ 816769 w 871538"/>
                    <a:gd name="connsiteY4" fmla="*/ 795338 h 795338"/>
                    <a:gd name="connsiteX5" fmla="*/ 809625 w 871538"/>
                    <a:gd name="connsiteY5" fmla="*/ 378619 h 795338"/>
                    <a:gd name="connsiteX6" fmla="*/ 871538 w 871538"/>
                    <a:gd name="connsiteY6" fmla="*/ 292894 h 795338"/>
                    <a:gd name="connsiteX7" fmla="*/ 823913 w 871538"/>
                    <a:gd name="connsiteY7" fmla="*/ 197644 h 795338"/>
                    <a:gd name="connsiteX8" fmla="*/ 809625 w 871538"/>
                    <a:gd name="connsiteY8" fmla="*/ 47625 h 795338"/>
                    <a:gd name="connsiteX9" fmla="*/ 707232 w 871538"/>
                    <a:gd name="connsiteY9" fmla="*/ 38100 h 795338"/>
                    <a:gd name="connsiteX10" fmla="*/ 692944 w 871538"/>
                    <a:gd name="connsiteY10" fmla="*/ 0 h 795338"/>
                    <a:gd name="connsiteX11" fmla="*/ 673894 w 871538"/>
                    <a:gd name="connsiteY11" fmla="*/ 28575 h 795338"/>
                    <a:gd name="connsiteX12" fmla="*/ 654844 w 871538"/>
                    <a:gd name="connsiteY12" fmla="*/ 204788 h 795338"/>
                    <a:gd name="connsiteX13" fmla="*/ 585788 w 871538"/>
                    <a:gd name="connsiteY13" fmla="*/ 33338 h 795338"/>
                    <a:gd name="connsiteX14" fmla="*/ 576263 w 871538"/>
                    <a:gd name="connsiteY14" fmla="*/ 97631 h 795338"/>
                    <a:gd name="connsiteX15" fmla="*/ 447675 w 871538"/>
                    <a:gd name="connsiteY15" fmla="*/ 30956 h 795338"/>
                    <a:gd name="connsiteX16" fmla="*/ 300038 w 871538"/>
                    <a:gd name="connsiteY16" fmla="*/ 45244 h 795338"/>
                    <a:gd name="connsiteX17" fmla="*/ 0 w 871538"/>
                    <a:gd name="connsiteY17" fmla="*/ 690563 h 795338"/>
                    <a:gd name="connsiteX18" fmla="*/ 76200 w 871538"/>
                    <a:gd name="connsiteY18" fmla="*/ 723900 h 795338"/>
                    <a:gd name="connsiteX0" fmla="*/ 76200 w 871538"/>
                    <a:gd name="connsiteY0" fmla="*/ 723900 h 795338"/>
                    <a:gd name="connsiteX1" fmla="*/ 342900 w 871538"/>
                    <a:gd name="connsiteY1" fmla="*/ 285750 h 795338"/>
                    <a:gd name="connsiteX2" fmla="*/ 385763 w 871538"/>
                    <a:gd name="connsiteY2" fmla="*/ 492919 h 795338"/>
                    <a:gd name="connsiteX3" fmla="*/ 371475 w 871538"/>
                    <a:gd name="connsiteY3" fmla="*/ 792956 h 795338"/>
                    <a:gd name="connsiteX4" fmla="*/ 816769 w 871538"/>
                    <a:gd name="connsiteY4" fmla="*/ 795338 h 795338"/>
                    <a:gd name="connsiteX5" fmla="*/ 809625 w 871538"/>
                    <a:gd name="connsiteY5" fmla="*/ 378619 h 795338"/>
                    <a:gd name="connsiteX6" fmla="*/ 871538 w 871538"/>
                    <a:gd name="connsiteY6" fmla="*/ 292894 h 795338"/>
                    <a:gd name="connsiteX7" fmla="*/ 823913 w 871538"/>
                    <a:gd name="connsiteY7" fmla="*/ 197644 h 795338"/>
                    <a:gd name="connsiteX8" fmla="*/ 809625 w 871538"/>
                    <a:gd name="connsiteY8" fmla="*/ 47625 h 795338"/>
                    <a:gd name="connsiteX9" fmla="*/ 707232 w 871538"/>
                    <a:gd name="connsiteY9" fmla="*/ 38100 h 795338"/>
                    <a:gd name="connsiteX10" fmla="*/ 692944 w 871538"/>
                    <a:gd name="connsiteY10" fmla="*/ 0 h 795338"/>
                    <a:gd name="connsiteX11" fmla="*/ 673894 w 871538"/>
                    <a:gd name="connsiteY11" fmla="*/ 28575 h 795338"/>
                    <a:gd name="connsiteX12" fmla="*/ 654844 w 871538"/>
                    <a:gd name="connsiteY12" fmla="*/ 204788 h 795338"/>
                    <a:gd name="connsiteX13" fmla="*/ 585788 w 871538"/>
                    <a:gd name="connsiteY13" fmla="*/ 33338 h 795338"/>
                    <a:gd name="connsiteX14" fmla="*/ 576263 w 871538"/>
                    <a:gd name="connsiteY14" fmla="*/ 97631 h 795338"/>
                    <a:gd name="connsiteX15" fmla="*/ 447675 w 871538"/>
                    <a:gd name="connsiteY15" fmla="*/ 30956 h 795338"/>
                    <a:gd name="connsiteX16" fmla="*/ 300038 w 871538"/>
                    <a:gd name="connsiteY16" fmla="*/ 45244 h 795338"/>
                    <a:gd name="connsiteX17" fmla="*/ 0 w 871538"/>
                    <a:gd name="connsiteY17" fmla="*/ 690563 h 795338"/>
                    <a:gd name="connsiteX18" fmla="*/ 76200 w 871538"/>
                    <a:gd name="connsiteY18" fmla="*/ 723900 h 795338"/>
                    <a:gd name="connsiteX0" fmla="*/ 76200 w 871538"/>
                    <a:gd name="connsiteY0" fmla="*/ 723900 h 795338"/>
                    <a:gd name="connsiteX1" fmla="*/ 342900 w 871538"/>
                    <a:gd name="connsiteY1" fmla="*/ 285750 h 795338"/>
                    <a:gd name="connsiteX2" fmla="*/ 385763 w 871538"/>
                    <a:gd name="connsiteY2" fmla="*/ 492919 h 795338"/>
                    <a:gd name="connsiteX3" fmla="*/ 371475 w 871538"/>
                    <a:gd name="connsiteY3" fmla="*/ 792956 h 795338"/>
                    <a:gd name="connsiteX4" fmla="*/ 816769 w 871538"/>
                    <a:gd name="connsiteY4" fmla="*/ 795338 h 795338"/>
                    <a:gd name="connsiteX5" fmla="*/ 809625 w 871538"/>
                    <a:gd name="connsiteY5" fmla="*/ 378619 h 795338"/>
                    <a:gd name="connsiteX6" fmla="*/ 871538 w 871538"/>
                    <a:gd name="connsiteY6" fmla="*/ 292894 h 795338"/>
                    <a:gd name="connsiteX7" fmla="*/ 823913 w 871538"/>
                    <a:gd name="connsiteY7" fmla="*/ 197644 h 795338"/>
                    <a:gd name="connsiteX8" fmla="*/ 809625 w 871538"/>
                    <a:gd name="connsiteY8" fmla="*/ 47625 h 795338"/>
                    <a:gd name="connsiteX9" fmla="*/ 707232 w 871538"/>
                    <a:gd name="connsiteY9" fmla="*/ 38100 h 795338"/>
                    <a:gd name="connsiteX10" fmla="*/ 692944 w 871538"/>
                    <a:gd name="connsiteY10" fmla="*/ 0 h 795338"/>
                    <a:gd name="connsiteX11" fmla="*/ 673894 w 871538"/>
                    <a:gd name="connsiteY11" fmla="*/ 28575 h 795338"/>
                    <a:gd name="connsiteX12" fmla="*/ 654844 w 871538"/>
                    <a:gd name="connsiteY12" fmla="*/ 204788 h 795338"/>
                    <a:gd name="connsiteX13" fmla="*/ 585788 w 871538"/>
                    <a:gd name="connsiteY13" fmla="*/ 33338 h 795338"/>
                    <a:gd name="connsiteX14" fmla="*/ 576263 w 871538"/>
                    <a:gd name="connsiteY14" fmla="*/ 97631 h 795338"/>
                    <a:gd name="connsiteX15" fmla="*/ 447675 w 871538"/>
                    <a:gd name="connsiteY15" fmla="*/ 30956 h 795338"/>
                    <a:gd name="connsiteX16" fmla="*/ 300038 w 871538"/>
                    <a:gd name="connsiteY16" fmla="*/ 45244 h 795338"/>
                    <a:gd name="connsiteX17" fmla="*/ 0 w 871538"/>
                    <a:gd name="connsiteY17" fmla="*/ 690563 h 795338"/>
                    <a:gd name="connsiteX18" fmla="*/ 76200 w 871538"/>
                    <a:gd name="connsiteY18" fmla="*/ 723900 h 795338"/>
                    <a:gd name="connsiteX0" fmla="*/ 76200 w 871552"/>
                    <a:gd name="connsiteY0" fmla="*/ 723900 h 795338"/>
                    <a:gd name="connsiteX1" fmla="*/ 342900 w 871552"/>
                    <a:gd name="connsiteY1" fmla="*/ 285750 h 795338"/>
                    <a:gd name="connsiteX2" fmla="*/ 385763 w 871552"/>
                    <a:gd name="connsiteY2" fmla="*/ 492919 h 795338"/>
                    <a:gd name="connsiteX3" fmla="*/ 371475 w 871552"/>
                    <a:gd name="connsiteY3" fmla="*/ 792956 h 795338"/>
                    <a:gd name="connsiteX4" fmla="*/ 816769 w 871552"/>
                    <a:gd name="connsiteY4" fmla="*/ 795338 h 795338"/>
                    <a:gd name="connsiteX5" fmla="*/ 809625 w 871552"/>
                    <a:gd name="connsiteY5" fmla="*/ 378619 h 795338"/>
                    <a:gd name="connsiteX6" fmla="*/ 871538 w 871552"/>
                    <a:gd name="connsiteY6" fmla="*/ 292894 h 795338"/>
                    <a:gd name="connsiteX7" fmla="*/ 823913 w 871552"/>
                    <a:gd name="connsiteY7" fmla="*/ 197644 h 795338"/>
                    <a:gd name="connsiteX8" fmla="*/ 809625 w 871552"/>
                    <a:gd name="connsiteY8" fmla="*/ 47625 h 795338"/>
                    <a:gd name="connsiteX9" fmla="*/ 707232 w 871552"/>
                    <a:gd name="connsiteY9" fmla="*/ 38100 h 795338"/>
                    <a:gd name="connsiteX10" fmla="*/ 692944 w 871552"/>
                    <a:gd name="connsiteY10" fmla="*/ 0 h 795338"/>
                    <a:gd name="connsiteX11" fmla="*/ 673894 w 871552"/>
                    <a:gd name="connsiteY11" fmla="*/ 28575 h 795338"/>
                    <a:gd name="connsiteX12" fmla="*/ 654844 w 871552"/>
                    <a:gd name="connsiteY12" fmla="*/ 204788 h 795338"/>
                    <a:gd name="connsiteX13" fmla="*/ 585788 w 871552"/>
                    <a:gd name="connsiteY13" fmla="*/ 33338 h 795338"/>
                    <a:gd name="connsiteX14" fmla="*/ 576263 w 871552"/>
                    <a:gd name="connsiteY14" fmla="*/ 97631 h 795338"/>
                    <a:gd name="connsiteX15" fmla="*/ 447675 w 871552"/>
                    <a:gd name="connsiteY15" fmla="*/ 30956 h 795338"/>
                    <a:gd name="connsiteX16" fmla="*/ 300038 w 871552"/>
                    <a:gd name="connsiteY16" fmla="*/ 45244 h 795338"/>
                    <a:gd name="connsiteX17" fmla="*/ 0 w 871552"/>
                    <a:gd name="connsiteY17" fmla="*/ 690563 h 795338"/>
                    <a:gd name="connsiteX18" fmla="*/ 76200 w 871552"/>
                    <a:gd name="connsiteY18" fmla="*/ 723900 h 795338"/>
                    <a:gd name="connsiteX0" fmla="*/ 76200 w 871552"/>
                    <a:gd name="connsiteY0" fmla="*/ 723900 h 795338"/>
                    <a:gd name="connsiteX1" fmla="*/ 342900 w 871552"/>
                    <a:gd name="connsiteY1" fmla="*/ 285750 h 795338"/>
                    <a:gd name="connsiteX2" fmla="*/ 385763 w 871552"/>
                    <a:gd name="connsiteY2" fmla="*/ 492919 h 795338"/>
                    <a:gd name="connsiteX3" fmla="*/ 371475 w 871552"/>
                    <a:gd name="connsiteY3" fmla="*/ 792956 h 795338"/>
                    <a:gd name="connsiteX4" fmla="*/ 816769 w 871552"/>
                    <a:gd name="connsiteY4" fmla="*/ 795338 h 795338"/>
                    <a:gd name="connsiteX5" fmla="*/ 809625 w 871552"/>
                    <a:gd name="connsiteY5" fmla="*/ 378619 h 795338"/>
                    <a:gd name="connsiteX6" fmla="*/ 871538 w 871552"/>
                    <a:gd name="connsiteY6" fmla="*/ 292894 h 795338"/>
                    <a:gd name="connsiteX7" fmla="*/ 823913 w 871552"/>
                    <a:gd name="connsiteY7" fmla="*/ 197644 h 795338"/>
                    <a:gd name="connsiteX8" fmla="*/ 809625 w 871552"/>
                    <a:gd name="connsiteY8" fmla="*/ 47625 h 795338"/>
                    <a:gd name="connsiteX9" fmla="*/ 707232 w 871552"/>
                    <a:gd name="connsiteY9" fmla="*/ 38100 h 795338"/>
                    <a:gd name="connsiteX10" fmla="*/ 692944 w 871552"/>
                    <a:gd name="connsiteY10" fmla="*/ 0 h 795338"/>
                    <a:gd name="connsiteX11" fmla="*/ 673894 w 871552"/>
                    <a:gd name="connsiteY11" fmla="*/ 28575 h 795338"/>
                    <a:gd name="connsiteX12" fmla="*/ 654844 w 871552"/>
                    <a:gd name="connsiteY12" fmla="*/ 204788 h 795338"/>
                    <a:gd name="connsiteX13" fmla="*/ 585788 w 871552"/>
                    <a:gd name="connsiteY13" fmla="*/ 33338 h 795338"/>
                    <a:gd name="connsiteX14" fmla="*/ 576263 w 871552"/>
                    <a:gd name="connsiteY14" fmla="*/ 97631 h 795338"/>
                    <a:gd name="connsiteX15" fmla="*/ 447675 w 871552"/>
                    <a:gd name="connsiteY15" fmla="*/ 30956 h 795338"/>
                    <a:gd name="connsiteX16" fmla="*/ 300038 w 871552"/>
                    <a:gd name="connsiteY16" fmla="*/ 45244 h 795338"/>
                    <a:gd name="connsiteX17" fmla="*/ 0 w 871552"/>
                    <a:gd name="connsiteY17" fmla="*/ 690563 h 795338"/>
                    <a:gd name="connsiteX18" fmla="*/ 76200 w 871552"/>
                    <a:gd name="connsiteY18" fmla="*/ 723900 h 795338"/>
                    <a:gd name="connsiteX0" fmla="*/ 76200 w 871556"/>
                    <a:gd name="connsiteY0" fmla="*/ 723900 h 795338"/>
                    <a:gd name="connsiteX1" fmla="*/ 342900 w 871556"/>
                    <a:gd name="connsiteY1" fmla="*/ 285750 h 795338"/>
                    <a:gd name="connsiteX2" fmla="*/ 385763 w 871556"/>
                    <a:gd name="connsiteY2" fmla="*/ 492919 h 795338"/>
                    <a:gd name="connsiteX3" fmla="*/ 371475 w 871556"/>
                    <a:gd name="connsiteY3" fmla="*/ 792956 h 795338"/>
                    <a:gd name="connsiteX4" fmla="*/ 816769 w 871556"/>
                    <a:gd name="connsiteY4" fmla="*/ 795338 h 795338"/>
                    <a:gd name="connsiteX5" fmla="*/ 809625 w 871556"/>
                    <a:gd name="connsiteY5" fmla="*/ 378619 h 795338"/>
                    <a:gd name="connsiteX6" fmla="*/ 871538 w 871556"/>
                    <a:gd name="connsiteY6" fmla="*/ 292894 h 795338"/>
                    <a:gd name="connsiteX7" fmla="*/ 823913 w 871556"/>
                    <a:gd name="connsiteY7" fmla="*/ 197644 h 795338"/>
                    <a:gd name="connsiteX8" fmla="*/ 809625 w 871556"/>
                    <a:gd name="connsiteY8" fmla="*/ 47625 h 795338"/>
                    <a:gd name="connsiteX9" fmla="*/ 707232 w 871556"/>
                    <a:gd name="connsiteY9" fmla="*/ 38100 h 795338"/>
                    <a:gd name="connsiteX10" fmla="*/ 692944 w 871556"/>
                    <a:gd name="connsiteY10" fmla="*/ 0 h 795338"/>
                    <a:gd name="connsiteX11" fmla="*/ 673894 w 871556"/>
                    <a:gd name="connsiteY11" fmla="*/ 28575 h 795338"/>
                    <a:gd name="connsiteX12" fmla="*/ 654844 w 871556"/>
                    <a:gd name="connsiteY12" fmla="*/ 204788 h 795338"/>
                    <a:gd name="connsiteX13" fmla="*/ 585788 w 871556"/>
                    <a:gd name="connsiteY13" fmla="*/ 33338 h 795338"/>
                    <a:gd name="connsiteX14" fmla="*/ 576263 w 871556"/>
                    <a:gd name="connsiteY14" fmla="*/ 97631 h 795338"/>
                    <a:gd name="connsiteX15" fmla="*/ 447675 w 871556"/>
                    <a:gd name="connsiteY15" fmla="*/ 30956 h 795338"/>
                    <a:gd name="connsiteX16" fmla="*/ 300038 w 871556"/>
                    <a:gd name="connsiteY16" fmla="*/ 45244 h 795338"/>
                    <a:gd name="connsiteX17" fmla="*/ 0 w 871556"/>
                    <a:gd name="connsiteY17" fmla="*/ 690563 h 795338"/>
                    <a:gd name="connsiteX18" fmla="*/ 76200 w 871556"/>
                    <a:gd name="connsiteY18" fmla="*/ 723900 h 795338"/>
                    <a:gd name="connsiteX0" fmla="*/ 76200 w 871556"/>
                    <a:gd name="connsiteY0" fmla="*/ 723900 h 795338"/>
                    <a:gd name="connsiteX1" fmla="*/ 342900 w 871556"/>
                    <a:gd name="connsiteY1" fmla="*/ 285750 h 795338"/>
                    <a:gd name="connsiteX2" fmla="*/ 385763 w 871556"/>
                    <a:gd name="connsiteY2" fmla="*/ 492919 h 795338"/>
                    <a:gd name="connsiteX3" fmla="*/ 371475 w 871556"/>
                    <a:gd name="connsiteY3" fmla="*/ 792956 h 795338"/>
                    <a:gd name="connsiteX4" fmla="*/ 816769 w 871556"/>
                    <a:gd name="connsiteY4" fmla="*/ 795338 h 795338"/>
                    <a:gd name="connsiteX5" fmla="*/ 809625 w 871556"/>
                    <a:gd name="connsiteY5" fmla="*/ 378619 h 795338"/>
                    <a:gd name="connsiteX6" fmla="*/ 871538 w 871556"/>
                    <a:gd name="connsiteY6" fmla="*/ 292894 h 795338"/>
                    <a:gd name="connsiteX7" fmla="*/ 823913 w 871556"/>
                    <a:gd name="connsiteY7" fmla="*/ 197644 h 795338"/>
                    <a:gd name="connsiteX8" fmla="*/ 809625 w 871556"/>
                    <a:gd name="connsiteY8" fmla="*/ 47625 h 795338"/>
                    <a:gd name="connsiteX9" fmla="*/ 707232 w 871556"/>
                    <a:gd name="connsiteY9" fmla="*/ 38100 h 795338"/>
                    <a:gd name="connsiteX10" fmla="*/ 692944 w 871556"/>
                    <a:gd name="connsiteY10" fmla="*/ 0 h 795338"/>
                    <a:gd name="connsiteX11" fmla="*/ 673894 w 871556"/>
                    <a:gd name="connsiteY11" fmla="*/ 28575 h 795338"/>
                    <a:gd name="connsiteX12" fmla="*/ 654844 w 871556"/>
                    <a:gd name="connsiteY12" fmla="*/ 204788 h 795338"/>
                    <a:gd name="connsiteX13" fmla="*/ 585788 w 871556"/>
                    <a:gd name="connsiteY13" fmla="*/ 33338 h 795338"/>
                    <a:gd name="connsiteX14" fmla="*/ 576263 w 871556"/>
                    <a:gd name="connsiteY14" fmla="*/ 97631 h 795338"/>
                    <a:gd name="connsiteX15" fmla="*/ 447675 w 871556"/>
                    <a:gd name="connsiteY15" fmla="*/ 30956 h 795338"/>
                    <a:gd name="connsiteX16" fmla="*/ 300038 w 871556"/>
                    <a:gd name="connsiteY16" fmla="*/ 45244 h 795338"/>
                    <a:gd name="connsiteX17" fmla="*/ 0 w 871556"/>
                    <a:gd name="connsiteY17" fmla="*/ 690563 h 795338"/>
                    <a:gd name="connsiteX18" fmla="*/ 76200 w 871556"/>
                    <a:gd name="connsiteY18" fmla="*/ 723900 h 795338"/>
                    <a:gd name="connsiteX0" fmla="*/ 76200 w 871556"/>
                    <a:gd name="connsiteY0" fmla="*/ 723900 h 795338"/>
                    <a:gd name="connsiteX1" fmla="*/ 342900 w 871556"/>
                    <a:gd name="connsiteY1" fmla="*/ 285750 h 795338"/>
                    <a:gd name="connsiteX2" fmla="*/ 385763 w 871556"/>
                    <a:gd name="connsiteY2" fmla="*/ 492919 h 795338"/>
                    <a:gd name="connsiteX3" fmla="*/ 371475 w 871556"/>
                    <a:gd name="connsiteY3" fmla="*/ 792956 h 795338"/>
                    <a:gd name="connsiteX4" fmla="*/ 816769 w 871556"/>
                    <a:gd name="connsiteY4" fmla="*/ 795338 h 795338"/>
                    <a:gd name="connsiteX5" fmla="*/ 809625 w 871556"/>
                    <a:gd name="connsiteY5" fmla="*/ 378619 h 795338"/>
                    <a:gd name="connsiteX6" fmla="*/ 871538 w 871556"/>
                    <a:gd name="connsiteY6" fmla="*/ 292894 h 795338"/>
                    <a:gd name="connsiteX7" fmla="*/ 823913 w 871556"/>
                    <a:gd name="connsiteY7" fmla="*/ 197644 h 795338"/>
                    <a:gd name="connsiteX8" fmla="*/ 809625 w 871556"/>
                    <a:gd name="connsiteY8" fmla="*/ 47625 h 795338"/>
                    <a:gd name="connsiteX9" fmla="*/ 707232 w 871556"/>
                    <a:gd name="connsiteY9" fmla="*/ 38100 h 795338"/>
                    <a:gd name="connsiteX10" fmla="*/ 692944 w 871556"/>
                    <a:gd name="connsiteY10" fmla="*/ 0 h 795338"/>
                    <a:gd name="connsiteX11" fmla="*/ 673894 w 871556"/>
                    <a:gd name="connsiteY11" fmla="*/ 28575 h 795338"/>
                    <a:gd name="connsiteX12" fmla="*/ 654844 w 871556"/>
                    <a:gd name="connsiteY12" fmla="*/ 204788 h 795338"/>
                    <a:gd name="connsiteX13" fmla="*/ 585788 w 871556"/>
                    <a:gd name="connsiteY13" fmla="*/ 33338 h 795338"/>
                    <a:gd name="connsiteX14" fmla="*/ 576263 w 871556"/>
                    <a:gd name="connsiteY14" fmla="*/ 97631 h 795338"/>
                    <a:gd name="connsiteX15" fmla="*/ 447675 w 871556"/>
                    <a:gd name="connsiteY15" fmla="*/ 30956 h 795338"/>
                    <a:gd name="connsiteX16" fmla="*/ 300038 w 871556"/>
                    <a:gd name="connsiteY16" fmla="*/ 45244 h 795338"/>
                    <a:gd name="connsiteX17" fmla="*/ 0 w 871556"/>
                    <a:gd name="connsiteY17" fmla="*/ 690563 h 795338"/>
                    <a:gd name="connsiteX18" fmla="*/ 76200 w 871556"/>
                    <a:gd name="connsiteY18" fmla="*/ 723900 h 795338"/>
                    <a:gd name="connsiteX0" fmla="*/ 76200 w 871556"/>
                    <a:gd name="connsiteY0" fmla="*/ 723900 h 795338"/>
                    <a:gd name="connsiteX1" fmla="*/ 342900 w 871556"/>
                    <a:gd name="connsiteY1" fmla="*/ 285750 h 795338"/>
                    <a:gd name="connsiteX2" fmla="*/ 381001 w 871556"/>
                    <a:gd name="connsiteY2" fmla="*/ 492919 h 795338"/>
                    <a:gd name="connsiteX3" fmla="*/ 371475 w 871556"/>
                    <a:gd name="connsiteY3" fmla="*/ 792956 h 795338"/>
                    <a:gd name="connsiteX4" fmla="*/ 816769 w 871556"/>
                    <a:gd name="connsiteY4" fmla="*/ 795338 h 795338"/>
                    <a:gd name="connsiteX5" fmla="*/ 809625 w 871556"/>
                    <a:gd name="connsiteY5" fmla="*/ 378619 h 795338"/>
                    <a:gd name="connsiteX6" fmla="*/ 871538 w 871556"/>
                    <a:gd name="connsiteY6" fmla="*/ 292894 h 795338"/>
                    <a:gd name="connsiteX7" fmla="*/ 823913 w 871556"/>
                    <a:gd name="connsiteY7" fmla="*/ 197644 h 795338"/>
                    <a:gd name="connsiteX8" fmla="*/ 809625 w 871556"/>
                    <a:gd name="connsiteY8" fmla="*/ 47625 h 795338"/>
                    <a:gd name="connsiteX9" fmla="*/ 707232 w 871556"/>
                    <a:gd name="connsiteY9" fmla="*/ 38100 h 795338"/>
                    <a:gd name="connsiteX10" fmla="*/ 692944 w 871556"/>
                    <a:gd name="connsiteY10" fmla="*/ 0 h 795338"/>
                    <a:gd name="connsiteX11" fmla="*/ 673894 w 871556"/>
                    <a:gd name="connsiteY11" fmla="*/ 28575 h 795338"/>
                    <a:gd name="connsiteX12" fmla="*/ 654844 w 871556"/>
                    <a:gd name="connsiteY12" fmla="*/ 204788 h 795338"/>
                    <a:gd name="connsiteX13" fmla="*/ 585788 w 871556"/>
                    <a:gd name="connsiteY13" fmla="*/ 33338 h 795338"/>
                    <a:gd name="connsiteX14" fmla="*/ 576263 w 871556"/>
                    <a:gd name="connsiteY14" fmla="*/ 97631 h 795338"/>
                    <a:gd name="connsiteX15" fmla="*/ 447675 w 871556"/>
                    <a:gd name="connsiteY15" fmla="*/ 30956 h 795338"/>
                    <a:gd name="connsiteX16" fmla="*/ 300038 w 871556"/>
                    <a:gd name="connsiteY16" fmla="*/ 45244 h 795338"/>
                    <a:gd name="connsiteX17" fmla="*/ 0 w 871556"/>
                    <a:gd name="connsiteY17" fmla="*/ 690563 h 795338"/>
                    <a:gd name="connsiteX18" fmla="*/ 76200 w 871556"/>
                    <a:gd name="connsiteY18" fmla="*/ 723900 h 795338"/>
                    <a:gd name="connsiteX0" fmla="*/ 76200 w 871556"/>
                    <a:gd name="connsiteY0" fmla="*/ 723900 h 795338"/>
                    <a:gd name="connsiteX1" fmla="*/ 342900 w 871556"/>
                    <a:gd name="connsiteY1" fmla="*/ 285750 h 795338"/>
                    <a:gd name="connsiteX2" fmla="*/ 381001 w 871556"/>
                    <a:gd name="connsiteY2" fmla="*/ 492919 h 795338"/>
                    <a:gd name="connsiteX3" fmla="*/ 371475 w 871556"/>
                    <a:gd name="connsiteY3" fmla="*/ 792956 h 795338"/>
                    <a:gd name="connsiteX4" fmla="*/ 816769 w 871556"/>
                    <a:gd name="connsiteY4" fmla="*/ 795338 h 795338"/>
                    <a:gd name="connsiteX5" fmla="*/ 809625 w 871556"/>
                    <a:gd name="connsiteY5" fmla="*/ 378619 h 795338"/>
                    <a:gd name="connsiteX6" fmla="*/ 871538 w 871556"/>
                    <a:gd name="connsiteY6" fmla="*/ 292894 h 795338"/>
                    <a:gd name="connsiteX7" fmla="*/ 823913 w 871556"/>
                    <a:gd name="connsiteY7" fmla="*/ 197644 h 795338"/>
                    <a:gd name="connsiteX8" fmla="*/ 809625 w 871556"/>
                    <a:gd name="connsiteY8" fmla="*/ 47625 h 795338"/>
                    <a:gd name="connsiteX9" fmla="*/ 707232 w 871556"/>
                    <a:gd name="connsiteY9" fmla="*/ 38100 h 795338"/>
                    <a:gd name="connsiteX10" fmla="*/ 692944 w 871556"/>
                    <a:gd name="connsiteY10" fmla="*/ 0 h 795338"/>
                    <a:gd name="connsiteX11" fmla="*/ 673894 w 871556"/>
                    <a:gd name="connsiteY11" fmla="*/ 28575 h 795338"/>
                    <a:gd name="connsiteX12" fmla="*/ 654844 w 871556"/>
                    <a:gd name="connsiteY12" fmla="*/ 204788 h 795338"/>
                    <a:gd name="connsiteX13" fmla="*/ 585788 w 871556"/>
                    <a:gd name="connsiteY13" fmla="*/ 33338 h 795338"/>
                    <a:gd name="connsiteX14" fmla="*/ 576263 w 871556"/>
                    <a:gd name="connsiteY14" fmla="*/ 97631 h 795338"/>
                    <a:gd name="connsiteX15" fmla="*/ 447675 w 871556"/>
                    <a:gd name="connsiteY15" fmla="*/ 30956 h 795338"/>
                    <a:gd name="connsiteX16" fmla="*/ 300038 w 871556"/>
                    <a:gd name="connsiteY16" fmla="*/ 45244 h 795338"/>
                    <a:gd name="connsiteX17" fmla="*/ 0 w 871556"/>
                    <a:gd name="connsiteY17" fmla="*/ 690563 h 795338"/>
                    <a:gd name="connsiteX18" fmla="*/ 76200 w 871556"/>
                    <a:gd name="connsiteY18" fmla="*/ 723900 h 795338"/>
                    <a:gd name="connsiteX0" fmla="*/ 76200 w 871556"/>
                    <a:gd name="connsiteY0" fmla="*/ 723900 h 795338"/>
                    <a:gd name="connsiteX1" fmla="*/ 342900 w 871556"/>
                    <a:gd name="connsiteY1" fmla="*/ 285750 h 795338"/>
                    <a:gd name="connsiteX2" fmla="*/ 381001 w 871556"/>
                    <a:gd name="connsiteY2" fmla="*/ 492919 h 795338"/>
                    <a:gd name="connsiteX3" fmla="*/ 371475 w 871556"/>
                    <a:gd name="connsiteY3" fmla="*/ 792956 h 795338"/>
                    <a:gd name="connsiteX4" fmla="*/ 816769 w 871556"/>
                    <a:gd name="connsiteY4" fmla="*/ 795338 h 795338"/>
                    <a:gd name="connsiteX5" fmla="*/ 809625 w 871556"/>
                    <a:gd name="connsiteY5" fmla="*/ 378619 h 795338"/>
                    <a:gd name="connsiteX6" fmla="*/ 871538 w 871556"/>
                    <a:gd name="connsiteY6" fmla="*/ 292894 h 795338"/>
                    <a:gd name="connsiteX7" fmla="*/ 823913 w 871556"/>
                    <a:gd name="connsiteY7" fmla="*/ 197644 h 795338"/>
                    <a:gd name="connsiteX8" fmla="*/ 809625 w 871556"/>
                    <a:gd name="connsiteY8" fmla="*/ 47625 h 795338"/>
                    <a:gd name="connsiteX9" fmla="*/ 707232 w 871556"/>
                    <a:gd name="connsiteY9" fmla="*/ 38100 h 795338"/>
                    <a:gd name="connsiteX10" fmla="*/ 692944 w 871556"/>
                    <a:gd name="connsiteY10" fmla="*/ 0 h 795338"/>
                    <a:gd name="connsiteX11" fmla="*/ 673894 w 871556"/>
                    <a:gd name="connsiteY11" fmla="*/ 28575 h 795338"/>
                    <a:gd name="connsiteX12" fmla="*/ 654844 w 871556"/>
                    <a:gd name="connsiteY12" fmla="*/ 204788 h 795338"/>
                    <a:gd name="connsiteX13" fmla="*/ 585788 w 871556"/>
                    <a:gd name="connsiteY13" fmla="*/ 33338 h 795338"/>
                    <a:gd name="connsiteX14" fmla="*/ 576263 w 871556"/>
                    <a:gd name="connsiteY14" fmla="*/ 97631 h 795338"/>
                    <a:gd name="connsiteX15" fmla="*/ 447675 w 871556"/>
                    <a:gd name="connsiteY15" fmla="*/ 30956 h 795338"/>
                    <a:gd name="connsiteX16" fmla="*/ 300038 w 871556"/>
                    <a:gd name="connsiteY16" fmla="*/ 45244 h 795338"/>
                    <a:gd name="connsiteX17" fmla="*/ 0 w 871556"/>
                    <a:gd name="connsiteY17" fmla="*/ 690563 h 795338"/>
                    <a:gd name="connsiteX18" fmla="*/ 76200 w 871556"/>
                    <a:gd name="connsiteY18" fmla="*/ 723900 h 795338"/>
                    <a:gd name="connsiteX0" fmla="*/ 76200 w 871556"/>
                    <a:gd name="connsiteY0" fmla="*/ 723900 h 795338"/>
                    <a:gd name="connsiteX1" fmla="*/ 342900 w 871556"/>
                    <a:gd name="connsiteY1" fmla="*/ 285750 h 795338"/>
                    <a:gd name="connsiteX2" fmla="*/ 381001 w 871556"/>
                    <a:gd name="connsiteY2" fmla="*/ 492919 h 795338"/>
                    <a:gd name="connsiteX3" fmla="*/ 371475 w 871556"/>
                    <a:gd name="connsiteY3" fmla="*/ 792956 h 795338"/>
                    <a:gd name="connsiteX4" fmla="*/ 816769 w 871556"/>
                    <a:gd name="connsiteY4" fmla="*/ 795338 h 795338"/>
                    <a:gd name="connsiteX5" fmla="*/ 809625 w 871556"/>
                    <a:gd name="connsiteY5" fmla="*/ 378619 h 795338"/>
                    <a:gd name="connsiteX6" fmla="*/ 871538 w 871556"/>
                    <a:gd name="connsiteY6" fmla="*/ 292894 h 795338"/>
                    <a:gd name="connsiteX7" fmla="*/ 823913 w 871556"/>
                    <a:gd name="connsiteY7" fmla="*/ 197644 h 795338"/>
                    <a:gd name="connsiteX8" fmla="*/ 809625 w 871556"/>
                    <a:gd name="connsiteY8" fmla="*/ 47625 h 795338"/>
                    <a:gd name="connsiteX9" fmla="*/ 707232 w 871556"/>
                    <a:gd name="connsiteY9" fmla="*/ 38100 h 795338"/>
                    <a:gd name="connsiteX10" fmla="*/ 692944 w 871556"/>
                    <a:gd name="connsiteY10" fmla="*/ 0 h 795338"/>
                    <a:gd name="connsiteX11" fmla="*/ 673894 w 871556"/>
                    <a:gd name="connsiteY11" fmla="*/ 28575 h 795338"/>
                    <a:gd name="connsiteX12" fmla="*/ 654844 w 871556"/>
                    <a:gd name="connsiteY12" fmla="*/ 204788 h 795338"/>
                    <a:gd name="connsiteX13" fmla="*/ 585788 w 871556"/>
                    <a:gd name="connsiteY13" fmla="*/ 33338 h 795338"/>
                    <a:gd name="connsiteX14" fmla="*/ 576263 w 871556"/>
                    <a:gd name="connsiteY14" fmla="*/ 97631 h 795338"/>
                    <a:gd name="connsiteX15" fmla="*/ 447675 w 871556"/>
                    <a:gd name="connsiteY15" fmla="*/ 30956 h 795338"/>
                    <a:gd name="connsiteX16" fmla="*/ 300038 w 871556"/>
                    <a:gd name="connsiteY16" fmla="*/ 45244 h 795338"/>
                    <a:gd name="connsiteX17" fmla="*/ 0 w 871556"/>
                    <a:gd name="connsiteY17" fmla="*/ 690563 h 795338"/>
                    <a:gd name="connsiteX18" fmla="*/ 76200 w 871556"/>
                    <a:gd name="connsiteY18" fmla="*/ 723900 h 795338"/>
                    <a:gd name="connsiteX0" fmla="*/ 76200 w 871556"/>
                    <a:gd name="connsiteY0" fmla="*/ 723900 h 795338"/>
                    <a:gd name="connsiteX1" fmla="*/ 342900 w 871556"/>
                    <a:gd name="connsiteY1" fmla="*/ 285750 h 795338"/>
                    <a:gd name="connsiteX2" fmla="*/ 349252 w 871556"/>
                    <a:gd name="connsiteY2" fmla="*/ 499269 h 795338"/>
                    <a:gd name="connsiteX3" fmla="*/ 371475 w 871556"/>
                    <a:gd name="connsiteY3" fmla="*/ 792956 h 795338"/>
                    <a:gd name="connsiteX4" fmla="*/ 816769 w 871556"/>
                    <a:gd name="connsiteY4" fmla="*/ 795338 h 795338"/>
                    <a:gd name="connsiteX5" fmla="*/ 809625 w 871556"/>
                    <a:gd name="connsiteY5" fmla="*/ 378619 h 795338"/>
                    <a:gd name="connsiteX6" fmla="*/ 871538 w 871556"/>
                    <a:gd name="connsiteY6" fmla="*/ 292894 h 795338"/>
                    <a:gd name="connsiteX7" fmla="*/ 823913 w 871556"/>
                    <a:gd name="connsiteY7" fmla="*/ 197644 h 795338"/>
                    <a:gd name="connsiteX8" fmla="*/ 809625 w 871556"/>
                    <a:gd name="connsiteY8" fmla="*/ 47625 h 795338"/>
                    <a:gd name="connsiteX9" fmla="*/ 707232 w 871556"/>
                    <a:gd name="connsiteY9" fmla="*/ 38100 h 795338"/>
                    <a:gd name="connsiteX10" fmla="*/ 692944 w 871556"/>
                    <a:gd name="connsiteY10" fmla="*/ 0 h 795338"/>
                    <a:gd name="connsiteX11" fmla="*/ 673894 w 871556"/>
                    <a:gd name="connsiteY11" fmla="*/ 28575 h 795338"/>
                    <a:gd name="connsiteX12" fmla="*/ 654844 w 871556"/>
                    <a:gd name="connsiteY12" fmla="*/ 204788 h 795338"/>
                    <a:gd name="connsiteX13" fmla="*/ 585788 w 871556"/>
                    <a:gd name="connsiteY13" fmla="*/ 33338 h 795338"/>
                    <a:gd name="connsiteX14" fmla="*/ 576263 w 871556"/>
                    <a:gd name="connsiteY14" fmla="*/ 97631 h 795338"/>
                    <a:gd name="connsiteX15" fmla="*/ 447675 w 871556"/>
                    <a:gd name="connsiteY15" fmla="*/ 30956 h 795338"/>
                    <a:gd name="connsiteX16" fmla="*/ 300038 w 871556"/>
                    <a:gd name="connsiteY16" fmla="*/ 45244 h 795338"/>
                    <a:gd name="connsiteX17" fmla="*/ 0 w 871556"/>
                    <a:gd name="connsiteY17" fmla="*/ 690563 h 795338"/>
                    <a:gd name="connsiteX18" fmla="*/ 76200 w 871556"/>
                    <a:gd name="connsiteY18" fmla="*/ 723900 h 795338"/>
                    <a:gd name="connsiteX0" fmla="*/ 76200 w 871556"/>
                    <a:gd name="connsiteY0" fmla="*/ 723900 h 795338"/>
                    <a:gd name="connsiteX1" fmla="*/ 342900 w 871556"/>
                    <a:gd name="connsiteY1" fmla="*/ 285750 h 795338"/>
                    <a:gd name="connsiteX2" fmla="*/ 349252 w 871556"/>
                    <a:gd name="connsiteY2" fmla="*/ 499269 h 795338"/>
                    <a:gd name="connsiteX3" fmla="*/ 371475 w 871556"/>
                    <a:gd name="connsiteY3" fmla="*/ 792956 h 795338"/>
                    <a:gd name="connsiteX4" fmla="*/ 816769 w 871556"/>
                    <a:gd name="connsiteY4" fmla="*/ 795338 h 795338"/>
                    <a:gd name="connsiteX5" fmla="*/ 809625 w 871556"/>
                    <a:gd name="connsiteY5" fmla="*/ 378619 h 795338"/>
                    <a:gd name="connsiteX6" fmla="*/ 871538 w 871556"/>
                    <a:gd name="connsiteY6" fmla="*/ 292894 h 795338"/>
                    <a:gd name="connsiteX7" fmla="*/ 823913 w 871556"/>
                    <a:gd name="connsiteY7" fmla="*/ 197644 h 795338"/>
                    <a:gd name="connsiteX8" fmla="*/ 809625 w 871556"/>
                    <a:gd name="connsiteY8" fmla="*/ 47625 h 795338"/>
                    <a:gd name="connsiteX9" fmla="*/ 707232 w 871556"/>
                    <a:gd name="connsiteY9" fmla="*/ 38100 h 795338"/>
                    <a:gd name="connsiteX10" fmla="*/ 692944 w 871556"/>
                    <a:gd name="connsiteY10" fmla="*/ 0 h 795338"/>
                    <a:gd name="connsiteX11" fmla="*/ 673894 w 871556"/>
                    <a:gd name="connsiteY11" fmla="*/ 28575 h 795338"/>
                    <a:gd name="connsiteX12" fmla="*/ 654844 w 871556"/>
                    <a:gd name="connsiteY12" fmla="*/ 204788 h 795338"/>
                    <a:gd name="connsiteX13" fmla="*/ 585788 w 871556"/>
                    <a:gd name="connsiteY13" fmla="*/ 33338 h 795338"/>
                    <a:gd name="connsiteX14" fmla="*/ 576263 w 871556"/>
                    <a:gd name="connsiteY14" fmla="*/ 97631 h 795338"/>
                    <a:gd name="connsiteX15" fmla="*/ 447675 w 871556"/>
                    <a:gd name="connsiteY15" fmla="*/ 30956 h 795338"/>
                    <a:gd name="connsiteX16" fmla="*/ 300038 w 871556"/>
                    <a:gd name="connsiteY16" fmla="*/ 45244 h 795338"/>
                    <a:gd name="connsiteX17" fmla="*/ 0 w 871556"/>
                    <a:gd name="connsiteY17" fmla="*/ 690563 h 795338"/>
                    <a:gd name="connsiteX18" fmla="*/ 76200 w 871556"/>
                    <a:gd name="connsiteY18" fmla="*/ 723900 h 795338"/>
                    <a:gd name="connsiteX0" fmla="*/ 101600 w 871556"/>
                    <a:gd name="connsiteY0" fmla="*/ 736599 h 795338"/>
                    <a:gd name="connsiteX1" fmla="*/ 342900 w 871556"/>
                    <a:gd name="connsiteY1" fmla="*/ 285750 h 795338"/>
                    <a:gd name="connsiteX2" fmla="*/ 349252 w 871556"/>
                    <a:gd name="connsiteY2" fmla="*/ 499269 h 795338"/>
                    <a:gd name="connsiteX3" fmla="*/ 371475 w 871556"/>
                    <a:gd name="connsiteY3" fmla="*/ 792956 h 795338"/>
                    <a:gd name="connsiteX4" fmla="*/ 816769 w 871556"/>
                    <a:gd name="connsiteY4" fmla="*/ 795338 h 795338"/>
                    <a:gd name="connsiteX5" fmla="*/ 809625 w 871556"/>
                    <a:gd name="connsiteY5" fmla="*/ 378619 h 795338"/>
                    <a:gd name="connsiteX6" fmla="*/ 871538 w 871556"/>
                    <a:gd name="connsiteY6" fmla="*/ 292894 h 795338"/>
                    <a:gd name="connsiteX7" fmla="*/ 823913 w 871556"/>
                    <a:gd name="connsiteY7" fmla="*/ 197644 h 795338"/>
                    <a:gd name="connsiteX8" fmla="*/ 809625 w 871556"/>
                    <a:gd name="connsiteY8" fmla="*/ 47625 h 795338"/>
                    <a:gd name="connsiteX9" fmla="*/ 707232 w 871556"/>
                    <a:gd name="connsiteY9" fmla="*/ 38100 h 795338"/>
                    <a:gd name="connsiteX10" fmla="*/ 692944 w 871556"/>
                    <a:gd name="connsiteY10" fmla="*/ 0 h 795338"/>
                    <a:gd name="connsiteX11" fmla="*/ 673894 w 871556"/>
                    <a:gd name="connsiteY11" fmla="*/ 28575 h 795338"/>
                    <a:gd name="connsiteX12" fmla="*/ 654844 w 871556"/>
                    <a:gd name="connsiteY12" fmla="*/ 204788 h 795338"/>
                    <a:gd name="connsiteX13" fmla="*/ 585788 w 871556"/>
                    <a:gd name="connsiteY13" fmla="*/ 33338 h 795338"/>
                    <a:gd name="connsiteX14" fmla="*/ 576263 w 871556"/>
                    <a:gd name="connsiteY14" fmla="*/ 97631 h 795338"/>
                    <a:gd name="connsiteX15" fmla="*/ 447675 w 871556"/>
                    <a:gd name="connsiteY15" fmla="*/ 30956 h 795338"/>
                    <a:gd name="connsiteX16" fmla="*/ 300038 w 871556"/>
                    <a:gd name="connsiteY16" fmla="*/ 45244 h 795338"/>
                    <a:gd name="connsiteX17" fmla="*/ 0 w 871556"/>
                    <a:gd name="connsiteY17" fmla="*/ 690563 h 795338"/>
                    <a:gd name="connsiteX18" fmla="*/ 101600 w 871556"/>
                    <a:gd name="connsiteY18" fmla="*/ 736599 h 795338"/>
                    <a:gd name="connsiteX0" fmla="*/ 101600 w 871556"/>
                    <a:gd name="connsiteY0" fmla="*/ 736599 h 795338"/>
                    <a:gd name="connsiteX1" fmla="*/ 342900 w 871556"/>
                    <a:gd name="connsiteY1" fmla="*/ 285750 h 795338"/>
                    <a:gd name="connsiteX2" fmla="*/ 333377 w 871556"/>
                    <a:gd name="connsiteY2" fmla="*/ 508794 h 795338"/>
                    <a:gd name="connsiteX3" fmla="*/ 371475 w 871556"/>
                    <a:gd name="connsiteY3" fmla="*/ 792956 h 795338"/>
                    <a:gd name="connsiteX4" fmla="*/ 816769 w 871556"/>
                    <a:gd name="connsiteY4" fmla="*/ 795338 h 795338"/>
                    <a:gd name="connsiteX5" fmla="*/ 809625 w 871556"/>
                    <a:gd name="connsiteY5" fmla="*/ 378619 h 795338"/>
                    <a:gd name="connsiteX6" fmla="*/ 871538 w 871556"/>
                    <a:gd name="connsiteY6" fmla="*/ 292894 h 795338"/>
                    <a:gd name="connsiteX7" fmla="*/ 823913 w 871556"/>
                    <a:gd name="connsiteY7" fmla="*/ 197644 h 795338"/>
                    <a:gd name="connsiteX8" fmla="*/ 809625 w 871556"/>
                    <a:gd name="connsiteY8" fmla="*/ 47625 h 795338"/>
                    <a:gd name="connsiteX9" fmla="*/ 707232 w 871556"/>
                    <a:gd name="connsiteY9" fmla="*/ 38100 h 795338"/>
                    <a:gd name="connsiteX10" fmla="*/ 692944 w 871556"/>
                    <a:gd name="connsiteY10" fmla="*/ 0 h 795338"/>
                    <a:gd name="connsiteX11" fmla="*/ 673894 w 871556"/>
                    <a:gd name="connsiteY11" fmla="*/ 28575 h 795338"/>
                    <a:gd name="connsiteX12" fmla="*/ 654844 w 871556"/>
                    <a:gd name="connsiteY12" fmla="*/ 204788 h 795338"/>
                    <a:gd name="connsiteX13" fmla="*/ 585788 w 871556"/>
                    <a:gd name="connsiteY13" fmla="*/ 33338 h 795338"/>
                    <a:gd name="connsiteX14" fmla="*/ 576263 w 871556"/>
                    <a:gd name="connsiteY14" fmla="*/ 97631 h 795338"/>
                    <a:gd name="connsiteX15" fmla="*/ 447675 w 871556"/>
                    <a:gd name="connsiteY15" fmla="*/ 30956 h 795338"/>
                    <a:gd name="connsiteX16" fmla="*/ 300038 w 871556"/>
                    <a:gd name="connsiteY16" fmla="*/ 45244 h 795338"/>
                    <a:gd name="connsiteX17" fmla="*/ 0 w 871556"/>
                    <a:gd name="connsiteY17" fmla="*/ 690563 h 795338"/>
                    <a:gd name="connsiteX18" fmla="*/ 101600 w 871556"/>
                    <a:gd name="connsiteY18" fmla="*/ 736599 h 795338"/>
                    <a:gd name="connsiteX0" fmla="*/ 101600 w 871556"/>
                    <a:gd name="connsiteY0" fmla="*/ 736599 h 795338"/>
                    <a:gd name="connsiteX1" fmla="*/ 342900 w 871556"/>
                    <a:gd name="connsiteY1" fmla="*/ 285750 h 795338"/>
                    <a:gd name="connsiteX2" fmla="*/ 333377 w 871556"/>
                    <a:gd name="connsiteY2" fmla="*/ 508794 h 795338"/>
                    <a:gd name="connsiteX3" fmla="*/ 371475 w 871556"/>
                    <a:gd name="connsiteY3" fmla="*/ 792956 h 795338"/>
                    <a:gd name="connsiteX4" fmla="*/ 816769 w 871556"/>
                    <a:gd name="connsiteY4" fmla="*/ 795338 h 795338"/>
                    <a:gd name="connsiteX5" fmla="*/ 809625 w 871556"/>
                    <a:gd name="connsiteY5" fmla="*/ 378619 h 795338"/>
                    <a:gd name="connsiteX6" fmla="*/ 871538 w 871556"/>
                    <a:gd name="connsiteY6" fmla="*/ 292894 h 795338"/>
                    <a:gd name="connsiteX7" fmla="*/ 823913 w 871556"/>
                    <a:gd name="connsiteY7" fmla="*/ 197644 h 795338"/>
                    <a:gd name="connsiteX8" fmla="*/ 809625 w 871556"/>
                    <a:gd name="connsiteY8" fmla="*/ 47625 h 795338"/>
                    <a:gd name="connsiteX9" fmla="*/ 707232 w 871556"/>
                    <a:gd name="connsiteY9" fmla="*/ 38100 h 795338"/>
                    <a:gd name="connsiteX10" fmla="*/ 692944 w 871556"/>
                    <a:gd name="connsiteY10" fmla="*/ 0 h 795338"/>
                    <a:gd name="connsiteX11" fmla="*/ 673894 w 871556"/>
                    <a:gd name="connsiteY11" fmla="*/ 28575 h 795338"/>
                    <a:gd name="connsiteX12" fmla="*/ 654844 w 871556"/>
                    <a:gd name="connsiteY12" fmla="*/ 204788 h 795338"/>
                    <a:gd name="connsiteX13" fmla="*/ 585788 w 871556"/>
                    <a:gd name="connsiteY13" fmla="*/ 33338 h 795338"/>
                    <a:gd name="connsiteX14" fmla="*/ 576263 w 871556"/>
                    <a:gd name="connsiteY14" fmla="*/ 97631 h 795338"/>
                    <a:gd name="connsiteX15" fmla="*/ 447675 w 871556"/>
                    <a:gd name="connsiteY15" fmla="*/ 30956 h 795338"/>
                    <a:gd name="connsiteX16" fmla="*/ 300038 w 871556"/>
                    <a:gd name="connsiteY16" fmla="*/ 45244 h 795338"/>
                    <a:gd name="connsiteX17" fmla="*/ 0 w 871556"/>
                    <a:gd name="connsiteY17" fmla="*/ 690563 h 795338"/>
                    <a:gd name="connsiteX18" fmla="*/ 101600 w 871556"/>
                    <a:gd name="connsiteY18" fmla="*/ 736599 h 795338"/>
                    <a:gd name="connsiteX0" fmla="*/ 101600 w 871556"/>
                    <a:gd name="connsiteY0" fmla="*/ 736599 h 795338"/>
                    <a:gd name="connsiteX1" fmla="*/ 342900 w 871556"/>
                    <a:gd name="connsiteY1" fmla="*/ 285750 h 795338"/>
                    <a:gd name="connsiteX2" fmla="*/ 333377 w 871556"/>
                    <a:gd name="connsiteY2" fmla="*/ 499269 h 795338"/>
                    <a:gd name="connsiteX3" fmla="*/ 371475 w 871556"/>
                    <a:gd name="connsiteY3" fmla="*/ 792956 h 795338"/>
                    <a:gd name="connsiteX4" fmla="*/ 816769 w 871556"/>
                    <a:gd name="connsiteY4" fmla="*/ 795338 h 795338"/>
                    <a:gd name="connsiteX5" fmla="*/ 809625 w 871556"/>
                    <a:gd name="connsiteY5" fmla="*/ 378619 h 795338"/>
                    <a:gd name="connsiteX6" fmla="*/ 871538 w 871556"/>
                    <a:gd name="connsiteY6" fmla="*/ 292894 h 795338"/>
                    <a:gd name="connsiteX7" fmla="*/ 823913 w 871556"/>
                    <a:gd name="connsiteY7" fmla="*/ 197644 h 795338"/>
                    <a:gd name="connsiteX8" fmla="*/ 809625 w 871556"/>
                    <a:gd name="connsiteY8" fmla="*/ 47625 h 795338"/>
                    <a:gd name="connsiteX9" fmla="*/ 707232 w 871556"/>
                    <a:gd name="connsiteY9" fmla="*/ 38100 h 795338"/>
                    <a:gd name="connsiteX10" fmla="*/ 692944 w 871556"/>
                    <a:gd name="connsiteY10" fmla="*/ 0 h 795338"/>
                    <a:gd name="connsiteX11" fmla="*/ 673894 w 871556"/>
                    <a:gd name="connsiteY11" fmla="*/ 28575 h 795338"/>
                    <a:gd name="connsiteX12" fmla="*/ 654844 w 871556"/>
                    <a:gd name="connsiteY12" fmla="*/ 204788 h 795338"/>
                    <a:gd name="connsiteX13" fmla="*/ 585788 w 871556"/>
                    <a:gd name="connsiteY13" fmla="*/ 33338 h 795338"/>
                    <a:gd name="connsiteX14" fmla="*/ 576263 w 871556"/>
                    <a:gd name="connsiteY14" fmla="*/ 97631 h 795338"/>
                    <a:gd name="connsiteX15" fmla="*/ 447675 w 871556"/>
                    <a:gd name="connsiteY15" fmla="*/ 30956 h 795338"/>
                    <a:gd name="connsiteX16" fmla="*/ 300038 w 871556"/>
                    <a:gd name="connsiteY16" fmla="*/ 45244 h 795338"/>
                    <a:gd name="connsiteX17" fmla="*/ 0 w 871556"/>
                    <a:gd name="connsiteY17" fmla="*/ 690563 h 795338"/>
                    <a:gd name="connsiteX18" fmla="*/ 101600 w 871556"/>
                    <a:gd name="connsiteY18" fmla="*/ 736599 h 795338"/>
                    <a:gd name="connsiteX0" fmla="*/ 101600 w 871556"/>
                    <a:gd name="connsiteY0" fmla="*/ 736599 h 795338"/>
                    <a:gd name="connsiteX1" fmla="*/ 342900 w 871556"/>
                    <a:gd name="connsiteY1" fmla="*/ 285750 h 795338"/>
                    <a:gd name="connsiteX2" fmla="*/ 333377 w 871556"/>
                    <a:gd name="connsiteY2" fmla="*/ 499269 h 795338"/>
                    <a:gd name="connsiteX3" fmla="*/ 371475 w 871556"/>
                    <a:gd name="connsiteY3" fmla="*/ 792956 h 795338"/>
                    <a:gd name="connsiteX4" fmla="*/ 816769 w 871556"/>
                    <a:gd name="connsiteY4" fmla="*/ 795338 h 795338"/>
                    <a:gd name="connsiteX5" fmla="*/ 809625 w 871556"/>
                    <a:gd name="connsiteY5" fmla="*/ 378619 h 795338"/>
                    <a:gd name="connsiteX6" fmla="*/ 871538 w 871556"/>
                    <a:gd name="connsiteY6" fmla="*/ 292894 h 795338"/>
                    <a:gd name="connsiteX7" fmla="*/ 823913 w 871556"/>
                    <a:gd name="connsiteY7" fmla="*/ 197644 h 795338"/>
                    <a:gd name="connsiteX8" fmla="*/ 809625 w 871556"/>
                    <a:gd name="connsiteY8" fmla="*/ 47625 h 795338"/>
                    <a:gd name="connsiteX9" fmla="*/ 707232 w 871556"/>
                    <a:gd name="connsiteY9" fmla="*/ 38100 h 795338"/>
                    <a:gd name="connsiteX10" fmla="*/ 692944 w 871556"/>
                    <a:gd name="connsiteY10" fmla="*/ 0 h 795338"/>
                    <a:gd name="connsiteX11" fmla="*/ 673894 w 871556"/>
                    <a:gd name="connsiteY11" fmla="*/ 28575 h 795338"/>
                    <a:gd name="connsiteX12" fmla="*/ 654844 w 871556"/>
                    <a:gd name="connsiteY12" fmla="*/ 204788 h 795338"/>
                    <a:gd name="connsiteX13" fmla="*/ 585788 w 871556"/>
                    <a:gd name="connsiteY13" fmla="*/ 33338 h 795338"/>
                    <a:gd name="connsiteX14" fmla="*/ 576263 w 871556"/>
                    <a:gd name="connsiteY14" fmla="*/ 97631 h 795338"/>
                    <a:gd name="connsiteX15" fmla="*/ 447675 w 871556"/>
                    <a:gd name="connsiteY15" fmla="*/ 30956 h 795338"/>
                    <a:gd name="connsiteX16" fmla="*/ 300038 w 871556"/>
                    <a:gd name="connsiteY16" fmla="*/ 45244 h 795338"/>
                    <a:gd name="connsiteX17" fmla="*/ 0 w 871556"/>
                    <a:gd name="connsiteY17" fmla="*/ 690563 h 795338"/>
                    <a:gd name="connsiteX18" fmla="*/ 101600 w 871556"/>
                    <a:gd name="connsiteY18" fmla="*/ 736599 h 795338"/>
                    <a:gd name="connsiteX0" fmla="*/ 101600 w 871556"/>
                    <a:gd name="connsiteY0" fmla="*/ 736599 h 795338"/>
                    <a:gd name="connsiteX1" fmla="*/ 342900 w 871556"/>
                    <a:gd name="connsiteY1" fmla="*/ 285750 h 795338"/>
                    <a:gd name="connsiteX2" fmla="*/ 333377 w 871556"/>
                    <a:gd name="connsiteY2" fmla="*/ 499269 h 795338"/>
                    <a:gd name="connsiteX3" fmla="*/ 323849 w 871556"/>
                    <a:gd name="connsiteY3" fmla="*/ 764382 h 795338"/>
                    <a:gd name="connsiteX4" fmla="*/ 816769 w 871556"/>
                    <a:gd name="connsiteY4" fmla="*/ 795338 h 795338"/>
                    <a:gd name="connsiteX5" fmla="*/ 809625 w 871556"/>
                    <a:gd name="connsiteY5" fmla="*/ 378619 h 795338"/>
                    <a:gd name="connsiteX6" fmla="*/ 871538 w 871556"/>
                    <a:gd name="connsiteY6" fmla="*/ 292894 h 795338"/>
                    <a:gd name="connsiteX7" fmla="*/ 823913 w 871556"/>
                    <a:gd name="connsiteY7" fmla="*/ 197644 h 795338"/>
                    <a:gd name="connsiteX8" fmla="*/ 809625 w 871556"/>
                    <a:gd name="connsiteY8" fmla="*/ 47625 h 795338"/>
                    <a:gd name="connsiteX9" fmla="*/ 707232 w 871556"/>
                    <a:gd name="connsiteY9" fmla="*/ 38100 h 795338"/>
                    <a:gd name="connsiteX10" fmla="*/ 692944 w 871556"/>
                    <a:gd name="connsiteY10" fmla="*/ 0 h 795338"/>
                    <a:gd name="connsiteX11" fmla="*/ 673894 w 871556"/>
                    <a:gd name="connsiteY11" fmla="*/ 28575 h 795338"/>
                    <a:gd name="connsiteX12" fmla="*/ 654844 w 871556"/>
                    <a:gd name="connsiteY12" fmla="*/ 204788 h 795338"/>
                    <a:gd name="connsiteX13" fmla="*/ 585788 w 871556"/>
                    <a:gd name="connsiteY13" fmla="*/ 33338 h 795338"/>
                    <a:gd name="connsiteX14" fmla="*/ 576263 w 871556"/>
                    <a:gd name="connsiteY14" fmla="*/ 97631 h 795338"/>
                    <a:gd name="connsiteX15" fmla="*/ 447675 w 871556"/>
                    <a:gd name="connsiteY15" fmla="*/ 30956 h 795338"/>
                    <a:gd name="connsiteX16" fmla="*/ 300038 w 871556"/>
                    <a:gd name="connsiteY16" fmla="*/ 45244 h 795338"/>
                    <a:gd name="connsiteX17" fmla="*/ 0 w 871556"/>
                    <a:gd name="connsiteY17" fmla="*/ 690563 h 795338"/>
                    <a:gd name="connsiteX18" fmla="*/ 101600 w 871556"/>
                    <a:gd name="connsiteY18" fmla="*/ 736599 h 795338"/>
                    <a:gd name="connsiteX0" fmla="*/ 101600 w 871556"/>
                    <a:gd name="connsiteY0" fmla="*/ 736599 h 795338"/>
                    <a:gd name="connsiteX1" fmla="*/ 342900 w 871556"/>
                    <a:gd name="connsiteY1" fmla="*/ 285750 h 795338"/>
                    <a:gd name="connsiteX2" fmla="*/ 333377 w 871556"/>
                    <a:gd name="connsiteY2" fmla="*/ 499269 h 795338"/>
                    <a:gd name="connsiteX3" fmla="*/ 323849 w 871556"/>
                    <a:gd name="connsiteY3" fmla="*/ 764382 h 795338"/>
                    <a:gd name="connsiteX4" fmla="*/ 816769 w 871556"/>
                    <a:gd name="connsiteY4" fmla="*/ 795338 h 795338"/>
                    <a:gd name="connsiteX5" fmla="*/ 809625 w 871556"/>
                    <a:gd name="connsiteY5" fmla="*/ 404020 h 795338"/>
                    <a:gd name="connsiteX6" fmla="*/ 871538 w 871556"/>
                    <a:gd name="connsiteY6" fmla="*/ 292894 h 795338"/>
                    <a:gd name="connsiteX7" fmla="*/ 823913 w 871556"/>
                    <a:gd name="connsiteY7" fmla="*/ 197644 h 795338"/>
                    <a:gd name="connsiteX8" fmla="*/ 809625 w 871556"/>
                    <a:gd name="connsiteY8" fmla="*/ 47625 h 795338"/>
                    <a:gd name="connsiteX9" fmla="*/ 707232 w 871556"/>
                    <a:gd name="connsiteY9" fmla="*/ 38100 h 795338"/>
                    <a:gd name="connsiteX10" fmla="*/ 692944 w 871556"/>
                    <a:gd name="connsiteY10" fmla="*/ 0 h 795338"/>
                    <a:gd name="connsiteX11" fmla="*/ 673894 w 871556"/>
                    <a:gd name="connsiteY11" fmla="*/ 28575 h 795338"/>
                    <a:gd name="connsiteX12" fmla="*/ 654844 w 871556"/>
                    <a:gd name="connsiteY12" fmla="*/ 204788 h 795338"/>
                    <a:gd name="connsiteX13" fmla="*/ 585788 w 871556"/>
                    <a:gd name="connsiteY13" fmla="*/ 33338 h 795338"/>
                    <a:gd name="connsiteX14" fmla="*/ 576263 w 871556"/>
                    <a:gd name="connsiteY14" fmla="*/ 97631 h 795338"/>
                    <a:gd name="connsiteX15" fmla="*/ 447675 w 871556"/>
                    <a:gd name="connsiteY15" fmla="*/ 30956 h 795338"/>
                    <a:gd name="connsiteX16" fmla="*/ 300038 w 871556"/>
                    <a:gd name="connsiteY16" fmla="*/ 45244 h 795338"/>
                    <a:gd name="connsiteX17" fmla="*/ 0 w 871556"/>
                    <a:gd name="connsiteY17" fmla="*/ 690563 h 795338"/>
                    <a:gd name="connsiteX18" fmla="*/ 101600 w 871556"/>
                    <a:gd name="connsiteY18" fmla="*/ 736599 h 795338"/>
                    <a:gd name="connsiteX0" fmla="*/ 101600 w 900121"/>
                    <a:gd name="connsiteY0" fmla="*/ 736599 h 795338"/>
                    <a:gd name="connsiteX1" fmla="*/ 342900 w 900121"/>
                    <a:gd name="connsiteY1" fmla="*/ 285750 h 795338"/>
                    <a:gd name="connsiteX2" fmla="*/ 333377 w 900121"/>
                    <a:gd name="connsiteY2" fmla="*/ 499269 h 795338"/>
                    <a:gd name="connsiteX3" fmla="*/ 323849 w 900121"/>
                    <a:gd name="connsiteY3" fmla="*/ 764382 h 795338"/>
                    <a:gd name="connsiteX4" fmla="*/ 816769 w 900121"/>
                    <a:gd name="connsiteY4" fmla="*/ 795338 h 795338"/>
                    <a:gd name="connsiteX5" fmla="*/ 809625 w 900121"/>
                    <a:gd name="connsiteY5" fmla="*/ 404020 h 795338"/>
                    <a:gd name="connsiteX6" fmla="*/ 900113 w 900121"/>
                    <a:gd name="connsiteY6" fmla="*/ 292894 h 795338"/>
                    <a:gd name="connsiteX7" fmla="*/ 823913 w 900121"/>
                    <a:gd name="connsiteY7" fmla="*/ 197644 h 795338"/>
                    <a:gd name="connsiteX8" fmla="*/ 809625 w 900121"/>
                    <a:gd name="connsiteY8" fmla="*/ 47625 h 795338"/>
                    <a:gd name="connsiteX9" fmla="*/ 707232 w 900121"/>
                    <a:gd name="connsiteY9" fmla="*/ 38100 h 795338"/>
                    <a:gd name="connsiteX10" fmla="*/ 692944 w 900121"/>
                    <a:gd name="connsiteY10" fmla="*/ 0 h 795338"/>
                    <a:gd name="connsiteX11" fmla="*/ 673894 w 900121"/>
                    <a:gd name="connsiteY11" fmla="*/ 28575 h 795338"/>
                    <a:gd name="connsiteX12" fmla="*/ 654844 w 900121"/>
                    <a:gd name="connsiteY12" fmla="*/ 204788 h 795338"/>
                    <a:gd name="connsiteX13" fmla="*/ 585788 w 900121"/>
                    <a:gd name="connsiteY13" fmla="*/ 33338 h 795338"/>
                    <a:gd name="connsiteX14" fmla="*/ 576263 w 900121"/>
                    <a:gd name="connsiteY14" fmla="*/ 97631 h 795338"/>
                    <a:gd name="connsiteX15" fmla="*/ 447675 w 900121"/>
                    <a:gd name="connsiteY15" fmla="*/ 30956 h 795338"/>
                    <a:gd name="connsiteX16" fmla="*/ 300038 w 900121"/>
                    <a:gd name="connsiteY16" fmla="*/ 45244 h 795338"/>
                    <a:gd name="connsiteX17" fmla="*/ 0 w 900121"/>
                    <a:gd name="connsiteY17" fmla="*/ 690563 h 795338"/>
                    <a:gd name="connsiteX18" fmla="*/ 101600 w 900121"/>
                    <a:gd name="connsiteY18" fmla="*/ 736599 h 795338"/>
                    <a:gd name="connsiteX0" fmla="*/ 101600 w 893773"/>
                    <a:gd name="connsiteY0" fmla="*/ 736599 h 795338"/>
                    <a:gd name="connsiteX1" fmla="*/ 342900 w 893773"/>
                    <a:gd name="connsiteY1" fmla="*/ 285750 h 795338"/>
                    <a:gd name="connsiteX2" fmla="*/ 333377 w 893773"/>
                    <a:gd name="connsiteY2" fmla="*/ 499269 h 795338"/>
                    <a:gd name="connsiteX3" fmla="*/ 323849 w 893773"/>
                    <a:gd name="connsiteY3" fmla="*/ 764382 h 795338"/>
                    <a:gd name="connsiteX4" fmla="*/ 816769 w 893773"/>
                    <a:gd name="connsiteY4" fmla="*/ 795338 h 795338"/>
                    <a:gd name="connsiteX5" fmla="*/ 809625 w 893773"/>
                    <a:gd name="connsiteY5" fmla="*/ 404020 h 795338"/>
                    <a:gd name="connsiteX6" fmla="*/ 893764 w 893773"/>
                    <a:gd name="connsiteY6" fmla="*/ 292894 h 795338"/>
                    <a:gd name="connsiteX7" fmla="*/ 823913 w 893773"/>
                    <a:gd name="connsiteY7" fmla="*/ 197644 h 795338"/>
                    <a:gd name="connsiteX8" fmla="*/ 809625 w 893773"/>
                    <a:gd name="connsiteY8" fmla="*/ 47625 h 795338"/>
                    <a:gd name="connsiteX9" fmla="*/ 707232 w 893773"/>
                    <a:gd name="connsiteY9" fmla="*/ 38100 h 795338"/>
                    <a:gd name="connsiteX10" fmla="*/ 692944 w 893773"/>
                    <a:gd name="connsiteY10" fmla="*/ 0 h 795338"/>
                    <a:gd name="connsiteX11" fmla="*/ 673894 w 893773"/>
                    <a:gd name="connsiteY11" fmla="*/ 28575 h 795338"/>
                    <a:gd name="connsiteX12" fmla="*/ 654844 w 893773"/>
                    <a:gd name="connsiteY12" fmla="*/ 204788 h 795338"/>
                    <a:gd name="connsiteX13" fmla="*/ 585788 w 893773"/>
                    <a:gd name="connsiteY13" fmla="*/ 33338 h 795338"/>
                    <a:gd name="connsiteX14" fmla="*/ 576263 w 893773"/>
                    <a:gd name="connsiteY14" fmla="*/ 97631 h 795338"/>
                    <a:gd name="connsiteX15" fmla="*/ 447675 w 893773"/>
                    <a:gd name="connsiteY15" fmla="*/ 30956 h 795338"/>
                    <a:gd name="connsiteX16" fmla="*/ 300038 w 893773"/>
                    <a:gd name="connsiteY16" fmla="*/ 45244 h 795338"/>
                    <a:gd name="connsiteX17" fmla="*/ 0 w 893773"/>
                    <a:gd name="connsiteY17" fmla="*/ 690563 h 795338"/>
                    <a:gd name="connsiteX18" fmla="*/ 101600 w 893773"/>
                    <a:gd name="connsiteY18" fmla="*/ 736599 h 795338"/>
                    <a:gd name="connsiteX0" fmla="*/ 101600 w 893773"/>
                    <a:gd name="connsiteY0" fmla="*/ 736599 h 795338"/>
                    <a:gd name="connsiteX1" fmla="*/ 342900 w 893773"/>
                    <a:gd name="connsiteY1" fmla="*/ 285750 h 795338"/>
                    <a:gd name="connsiteX2" fmla="*/ 333377 w 893773"/>
                    <a:gd name="connsiteY2" fmla="*/ 499269 h 795338"/>
                    <a:gd name="connsiteX3" fmla="*/ 250751 w 893773"/>
                    <a:gd name="connsiteY3" fmla="*/ 764382 h 795338"/>
                    <a:gd name="connsiteX4" fmla="*/ 816769 w 893773"/>
                    <a:gd name="connsiteY4" fmla="*/ 795338 h 795338"/>
                    <a:gd name="connsiteX5" fmla="*/ 809625 w 893773"/>
                    <a:gd name="connsiteY5" fmla="*/ 404020 h 795338"/>
                    <a:gd name="connsiteX6" fmla="*/ 893764 w 893773"/>
                    <a:gd name="connsiteY6" fmla="*/ 292894 h 795338"/>
                    <a:gd name="connsiteX7" fmla="*/ 823913 w 893773"/>
                    <a:gd name="connsiteY7" fmla="*/ 197644 h 795338"/>
                    <a:gd name="connsiteX8" fmla="*/ 809625 w 893773"/>
                    <a:gd name="connsiteY8" fmla="*/ 47625 h 795338"/>
                    <a:gd name="connsiteX9" fmla="*/ 707232 w 893773"/>
                    <a:gd name="connsiteY9" fmla="*/ 38100 h 795338"/>
                    <a:gd name="connsiteX10" fmla="*/ 692944 w 893773"/>
                    <a:gd name="connsiteY10" fmla="*/ 0 h 795338"/>
                    <a:gd name="connsiteX11" fmla="*/ 673894 w 893773"/>
                    <a:gd name="connsiteY11" fmla="*/ 28575 h 795338"/>
                    <a:gd name="connsiteX12" fmla="*/ 654844 w 893773"/>
                    <a:gd name="connsiteY12" fmla="*/ 204788 h 795338"/>
                    <a:gd name="connsiteX13" fmla="*/ 585788 w 893773"/>
                    <a:gd name="connsiteY13" fmla="*/ 33338 h 795338"/>
                    <a:gd name="connsiteX14" fmla="*/ 576263 w 893773"/>
                    <a:gd name="connsiteY14" fmla="*/ 97631 h 795338"/>
                    <a:gd name="connsiteX15" fmla="*/ 447675 w 893773"/>
                    <a:gd name="connsiteY15" fmla="*/ 30956 h 795338"/>
                    <a:gd name="connsiteX16" fmla="*/ 300038 w 893773"/>
                    <a:gd name="connsiteY16" fmla="*/ 45244 h 795338"/>
                    <a:gd name="connsiteX17" fmla="*/ 0 w 893773"/>
                    <a:gd name="connsiteY17" fmla="*/ 690563 h 795338"/>
                    <a:gd name="connsiteX18" fmla="*/ 101600 w 893773"/>
                    <a:gd name="connsiteY18" fmla="*/ 736599 h 795338"/>
                    <a:gd name="connsiteX0" fmla="*/ 101600 w 920459"/>
                    <a:gd name="connsiteY0" fmla="*/ 736599 h 781632"/>
                    <a:gd name="connsiteX1" fmla="*/ 342900 w 920459"/>
                    <a:gd name="connsiteY1" fmla="*/ 285750 h 781632"/>
                    <a:gd name="connsiteX2" fmla="*/ 333377 w 920459"/>
                    <a:gd name="connsiteY2" fmla="*/ 499269 h 781632"/>
                    <a:gd name="connsiteX3" fmla="*/ 250751 w 920459"/>
                    <a:gd name="connsiteY3" fmla="*/ 764382 h 781632"/>
                    <a:gd name="connsiteX4" fmla="*/ 912709 w 920459"/>
                    <a:gd name="connsiteY4" fmla="*/ 781632 h 781632"/>
                    <a:gd name="connsiteX5" fmla="*/ 809625 w 920459"/>
                    <a:gd name="connsiteY5" fmla="*/ 404020 h 781632"/>
                    <a:gd name="connsiteX6" fmla="*/ 893764 w 920459"/>
                    <a:gd name="connsiteY6" fmla="*/ 292894 h 781632"/>
                    <a:gd name="connsiteX7" fmla="*/ 823913 w 920459"/>
                    <a:gd name="connsiteY7" fmla="*/ 197644 h 781632"/>
                    <a:gd name="connsiteX8" fmla="*/ 809625 w 920459"/>
                    <a:gd name="connsiteY8" fmla="*/ 47625 h 781632"/>
                    <a:gd name="connsiteX9" fmla="*/ 707232 w 920459"/>
                    <a:gd name="connsiteY9" fmla="*/ 38100 h 781632"/>
                    <a:gd name="connsiteX10" fmla="*/ 692944 w 920459"/>
                    <a:gd name="connsiteY10" fmla="*/ 0 h 781632"/>
                    <a:gd name="connsiteX11" fmla="*/ 673894 w 920459"/>
                    <a:gd name="connsiteY11" fmla="*/ 28575 h 781632"/>
                    <a:gd name="connsiteX12" fmla="*/ 654844 w 920459"/>
                    <a:gd name="connsiteY12" fmla="*/ 204788 h 781632"/>
                    <a:gd name="connsiteX13" fmla="*/ 585788 w 920459"/>
                    <a:gd name="connsiteY13" fmla="*/ 33338 h 781632"/>
                    <a:gd name="connsiteX14" fmla="*/ 576263 w 920459"/>
                    <a:gd name="connsiteY14" fmla="*/ 97631 h 781632"/>
                    <a:gd name="connsiteX15" fmla="*/ 447675 w 920459"/>
                    <a:gd name="connsiteY15" fmla="*/ 30956 h 781632"/>
                    <a:gd name="connsiteX16" fmla="*/ 300038 w 920459"/>
                    <a:gd name="connsiteY16" fmla="*/ 45244 h 781632"/>
                    <a:gd name="connsiteX17" fmla="*/ 0 w 920459"/>
                    <a:gd name="connsiteY17" fmla="*/ 690563 h 781632"/>
                    <a:gd name="connsiteX18" fmla="*/ 101600 w 920459"/>
                    <a:gd name="connsiteY18" fmla="*/ 736599 h 781632"/>
                    <a:gd name="connsiteX0" fmla="*/ 101600 w 920459"/>
                    <a:gd name="connsiteY0" fmla="*/ 736599 h 781632"/>
                    <a:gd name="connsiteX1" fmla="*/ 342900 w 920459"/>
                    <a:gd name="connsiteY1" fmla="*/ 285750 h 781632"/>
                    <a:gd name="connsiteX2" fmla="*/ 333377 w 920459"/>
                    <a:gd name="connsiteY2" fmla="*/ 499269 h 781632"/>
                    <a:gd name="connsiteX3" fmla="*/ 250751 w 920459"/>
                    <a:gd name="connsiteY3" fmla="*/ 764382 h 781632"/>
                    <a:gd name="connsiteX4" fmla="*/ 912709 w 920459"/>
                    <a:gd name="connsiteY4" fmla="*/ 781632 h 781632"/>
                    <a:gd name="connsiteX5" fmla="*/ 809625 w 920459"/>
                    <a:gd name="connsiteY5" fmla="*/ 404020 h 781632"/>
                    <a:gd name="connsiteX6" fmla="*/ 893764 w 920459"/>
                    <a:gd name="connsiteY6" fmla="*/ 292894 h 781632"/>
                    <a:gd name="connsiteX7" fmla="*/ 823913 w 920459"/>
                    <a:gd name="connsiteY7" fmla="*/ 197644 h 781632"/>
                    <a:gd name="connsiteX8" fmla="*/ 809625 w 920459"/>
                    <a:gd name="connsiteY8" fmla="*/ 47625 h 781632"/>
                    <a:gd name="connsiteX9" fmla="*/ 707232 w 920459"/>
                    <a:gd name="connsiteY9" fmla="*/ 38100 h 781632"/>
                    <a:gd name="connsiteX10" fmla="*/ 692944 w 920459"/>
                    <a:gd name="connsiteY10" fmla="*/ 0 h 781632"/>
                    <a:gd name="connsiteX11" fmla="*/ 673894 w 920459"/>
                    <a:gd name="connsiteY11" fmla="*/ 28575 h 781632"/>
                    <a:gd name="connsiteX12" fmla="*/ 654844 w 920459"/>
                    <a:gd name="connsiteY12" fmla="*/ 204788 h 781632"/>
                    <a:gd name="connsiteX13" fmla="*/ 585788 w 920459"/>
                    <a:gd name="connsiteY13" fmla="*/ 33338 h 781632"/>
                    <a:gd name="connsiteX14" fmla="*/ 576263 w 920459"/>
                    <a:gd name="connsiteY14" fmla="*/ 97631 h 781632"/>
                    <a:gd name="connsiteX15" fmla="*/ 447675 w 920459"/>
                    <a:gd name="connsiteY15" fmla="*/ 30956 h 781632"/>
                    <a:gd name="connsiteX16" fmla="*/ 300038 w 920459"/>
                    <a:gd name="connsiteY16" fmla="*/ 45244 h 781632"/>
                    <a:gd name="connsiteX17" fmla="*/ 0 w 920459"/>
                    <a:gd name="connsiteY17" fmla="*/ 690563 h 781632"/>
                    <a:gd name="connsiteX18" fmla="*/ 101600 w 920459"/>
                    <a:gd name="connsiteY18" fmla="*/ 736599 h 781632"/>
                    <a:gd name="connsiteX0" fmla="*/ 101600 w 923727"/>
                    <a:gd name="connsiteY0" fmla="*/ 736599 h 781632"/>
                    <a:gd name="connsiteX1" fmla="*/ 342900 w 923727"/>
                    <a:gd name="connsiteY1" fmla="*/ 285750 h 781632"/>
                    <a:gd name="connsiteX2" fmla="*/ 333377 w 923727"/>
                    <a:gd name="connsiteY2" fmla="*/ 499269 h 781632"/>
                    <a:gd name="connsiteX3" fmla="*/ 250751 w 923727"/>
                    <a:gd name="connsiteY3" fmla="*/ 764382 h 781632"/>
                    <a:gd name="connsiteX4" fmla="*/ 912709 w 923727"/>
                    <a:gd name="connsiteY4" fmla="*/ 781632 h 781632"/>
                    <a:gd name="connsiteX5" fmla="*/ 809625 w 923727"/>
                    <a:gd name="connsiteY5" fmla="*/ 404020 h 781632"/>
                    <a:gd name="connsiteX6" fmla="*/ 893764 w 923727"/>
                    <a:gd name="connsiteY6" fmla="*/ 292894 h 781632"/>
                    <a:gd name="connsiteX7" fmla="*/ 823913 w 923727"/>
                    <a:gd name="connsiteY7" fmla="*/ 197644 h 781632"/>
                    <a:gd name="connsiteX8" fmla="*/ 809625 w 923727"/>
                    <a:gd name="connsiteY8" fmla="*/ 47625 h 781632"/>
                    <a:gd name="connsiteX9" fmla="*/ 707232 w 923727"/>
                    <a:gd name="connsiteY9" fmla="*/ 38100 h 781632"/>
                    <a:gd name="connsiteX10" fmla="*/ 692944 w 923727"/>
                    <a:gd name="connsiteY10" fmla="*/ 0 h 781632"/>
                    <a:gd name="connsiteX11" fmla="*/ 673894 w 923727"/>
                    <a:gd name="connsiteY11" fmla="*/ 28575 h 781632"/>
                    <a:gd name="connsiteX12" fmla="*/ 654844 w 923727"/>
                    <a:gd name="connsiteY12" fmla="*/ 204788 h 781632"/>
                    <a:gd name="connsiteX13" fmla="*/ 585788 w 923727"/>
                    <a:gd name="connsiteY13" fmla="*/ 33338 h 781632"/>
                    <a:gd name="connsiteX14" fmla="*/ 576263 w 923727"/>
                    <a:gd name="connsiteY14" fmla="*/ 97631 h 781632"/>
                    <a:gd name="connsiteX15" fmla="*/ 447675 w 923727"/>
                    <a:gd name="connsiteY15" fmla="*/ 30956 h 781632"/>
                    <a:gd name="connsiteX16" fmla="*/ 300038 w 923727"/>
                    <a:gd name="connsiteY16" fmla="*/ 45244 h 781632"/>
                    <a:gd name="connsiteX17" fmla="*/ 0 w 923727"/>
                    <a:gd name="connsiteY17" fmla="*/ 690563 h 781632"/>
                    <a:gd name="connsiteX18" fmla="*/ 101600 w 923727"/>
                    <a:gd name="connsiteY18" fmla="*/ 736599 h 781632"/>
                    <a:gd name="connsiteX0" fmla="*/ 101600 w 923727"/>
                    <a:gd name="connsiteY0" fmla="*/ 736599 h 781632"/>
                    <a:gd name="connsiteX1" fmla="*/ 342900 w 923727"/>
                    <a:gd name="connsiteY1" fmla="*/ 285750 h 781632"/>
                    <a:gd name="connsiteX2" fmla="*/ 301397 w 923727"/>
                    <a:gd name="connsiteY2" fmla="*/ 480995 h 781632"/>
                    <a:gd name="connsiteX3" fmla="*/ 250751 w 923727"/>
                    <a:gd name="connsiteY3" fmla="*/ 764382 h 781632"/>
                    <a:gd name="connsiteX4" fmla="*/ 912709 w 923727"/>
                    <a:gd name="connsiteY4" fmla="*/ 781632 h 781632"/>
                    <a:gd name="connsiteX5" fmla="*/ 809625 w 923727"/>
                    <a:gd name="connsiteY5" fmla="*/ 404020 h 781632"/>
                    <a:gd name="connsiteX6" fmla="*/ 893764 w 923727"/>
                    <a:gd name="connsiteY6" fmla="*/ 292894 h 781632"/>
                    <a:gd name="connsiteX7" fmla="*/ 823913 w 923727"/>
                    <a:gd name="connsiteY7" fmla="*/ 197644 h 781632"/>
                    <a:gd name="connsiteX8" fmla="*/ 809625 w 923727"/>
                    <a:gd name="connsiteY8" fmla="*/ 47625 h 781632"/>
                    <a:gd name="connsiteX9" fmla="*/ 707232 w 923727"/>
                    <a:gd name="connsiteY9" fmla="*/ 38100 h 781632"/>
                    <a:gd name="connsiteX10" fmla="*/ 692944 w 923727"/>
                    <a:gd name="connsiteY10" fmla="*/ 0 h 781632"/>
                    <a:gd name="connsiteX11" fmla="*/ 673894 w 923727"/>
                    <a:gd name="connsiteY11" fmla="*/ 28575 h 781632"/>
                    <a:gd name="connsiteX12" fmla="*/ 654844 w 923727"/>
                    <a:gd name="connsiteY12" fmla="*/ 204788 h 781632"/>
                    <a:gd name="connsiteX13" fmla="*/ 585788 w 923727"/>
                    <a:gd name="connsiteY13" fmla="*/ 33338 h 781632"/>
                    <a:gd name="connsiteX14" fmla="*/ 576263 w 923727"/>
                    <a:gd name="connsiteY14" fmla="*/ 97631 h 781632"/>
                    <a:gd name="connsiteX15" fmla="*/ 447675 w 923727"/>
                    <a:gd name="connsiteY15" fmla="*/ 30956 h 781632"/>
                    <a:gd name="connsiteX16" fmla="*/ 300038 w 923727"/>
                    <a:gd name="connsiteY16" fmla="*/ 45244 h 781632"/>
                    <a:gd name="connsiteX17" fmla="*/ 0 w 923727"/>
                    <a:gd name="connsiteY17" fmla="*/ 690563 h 781632"/>
                    <a:gd name="connsiteX18" fmla="*/ 101600 w 923727"/>
                    <a:gd name="connsiteY18" fmla="*/ 736599 h 781632"/>
                    <a:gd name="connsiteX0" fmla="*/ 101600 w 923727"/>
                    <a:gd name="connsiteY0" fmla="*/ 736599 h 781632"/>
                    <a:gd name="connsiteX1" fmla="*/ 342900 w 923727"/>
                    <a:gd name="connsiteY1" fmla="*/ 285750 h 781632"/>
                    <a:gd name="connsiteX2" fmla="*/ 319671 w 923727"/>
                    <a:gd name="connsiteY2" fmla="*/ 480995 h 781632"/>
                    <a:gd name="connsiteX3" fmla="*/ 250751 w 923727"/>
                    <a:gd name="connsiteY3" fmla="*/ 764382 h 781632"/>
                    <a:gd name="connsiteX4" fmla="*/ 912709 w 923727"/>
                    <a:gd name="connsiteY4" fmla="*/ 781632 h 781632"/>
                    <a:gd name="connsiteX5" fmla="*/ 809625 w 923727"/>
                    <a:gd name="connsiteY5" fmla="*/ 404020 h 781632"/>
                    <a:gd name="connsiteX6" fmla="*/ 893764 w 923727"/>
                    <a:gd name="connsiteY6" fmla="*/ 292894 h 781632"/>
                    <a:gd name="connsiteX7" fmla="*/ 823913 w 923727"/>
                    <a:gd name="connsiteY7" fmla="*/ 197644 h 781632"/>
                    <a:gd name="connsiteX8" fmla="*/ 809625 w 923727"/>
                    <a:gd name="connsiteY8" fmla="*/ 47625 h 781632"/>
                    <a:gd name="connsiteX9" fmla="*/ 707232 w 923727"/>
                    <a:gd name="connsiteY9" fmla="*/ 38100 h 781632"/>
                    <a:gd name="connsiteX10" fmla="*/ 692944 w 923727"/>
                    <a:gd name="connsiteY10" fmla="*/ 0 h 781632"/>
                    <a:gd name="connsiteX11" fmla="*/ 673894 w 923727"/>
                    <a:gd name="connsiteY11" fmla="*/ 28575 h 781632"/>
                    <a:gd name="connsiteX12" fmla="*/ 654844 w 923727"/>
                    <a:gd name="connsiteY12" fmla="*/ 204788 h 781632"/>
                    <a:gd name="connsiteX13" fmla="*/ 585788 w 923727"/>
                    <a:gd name="connsiteY13" fmla="*/ 33338 h 781632"/>
                    <a:gd name="connsiteX14" fmla="*/ 576263 w 923727"/>
                    <a:gd name="connsiteY14" fmla="*/ 97631 h 781632"/>
                    <a:gd name="connsiteX15" fmla="*/ 447675 w 923727"/>
                    <a:gd name="connsiteY15" fmla="*/ 30956 h 781632"/>
                    <a:gd name="connsiteX16" fmla="*/ 300038 w 923727"/>
                    <a:gd name="connsiteY16" fmla="*/ 45244 h 781632"/>
                    <a:gd name="connsiteX17" fmla="*/ 0 w 923727"/>
                    <a:gd name="connsiteY17" fmla="*/ 690563 h 781632"/>
                    <a:gd name="connsiteX18" fmla="*/ 101600 w 923727"/>
                    <a:gd name="connsiteY18" fmla="*/ 736599 h 781632"/>
                    <a:gd name="connsiteX0" fmla="*/ 101600 w 912709"/>
                    <a:gd name="connsiteY0" fmla="*/ 736599 h 781632"/>
                    <a:gd name="connsiteX1" fmla="*/ 342900 w 912709"/>
                    <a:gd name="connsiteY1" fmla="*/ 285750 h 781632"/>
                    <a:gd name="connsiteX2" fmla="*/ 319671 w 912709"/>
                    <a:gd name="connsiteY2" fmla="*/ 480995 h 781632"/>
                    <a:gd name="connsiteX3" fmla="*/ 250751 w 912709"/>
                    <a:gd name="connsiteY3" fmla="*/ 764382 h 781632"/>
                    <a:gd name="connsiteX4" fmla="*/ 912709 w 912709"/>
                    <a:gd name="connsiteY4" fmla="*/ 781632 h 781632"/>
                    <a:gd name="connsiteX5" fmla="*/ 809625 w 912709"/>
                    <a:gd name="connsiteY5" fmla="*/ 404020 h 781632"/>
                    <a:gd name="connsiteX6" fmla="*/ 893764 w 912709"/>
                    <a:gd name="connsiteY6" fmla="*/ 292894 h 781632"/>
                    <a:gd name="connsiteX7" fmla="*/ 823913 w 912709"/>
                    <a:gd name="connsiteY7" fmla="*/ 197644 h 781632"/>
                    <a:gd name="connsiteX8" fmla="*/ 809625 w 912709"/>
                    <a:gd name="connsiteY8" fmla="*/ 47625 h 781632"/>
                    <a:gd name="connsiteX9" fmla="*/ 707232 w 912709"/>
                    <a:gd name="connsiteY9" fmla="*/ 38100 h 781632"/>
                    <a:gd name="connsiteX10" fmla="*/ 692944 w 912709"/>
                    <a:gd name="connsiteY10" fmla="*/ 0 h 781632"/>
                    <a:gd name="connsiteX11" fmla="*/ 673894 w 912709"/>
                    <a:gd name="connsiteY11" fmla="*/ 28575 h 781632"/>
                    <a:gd name="connsiteX12" fmla="*/ 654844 w 912709"/>
                    <a:gd name="connsiteY12" fmla="*/ 204788 h 781632"/>
                    <a:gd name="connsiteX13" fmla="*/ 585788 w 912709"/>
                    <a:gd name="connsiteY13" fmla="*/ 33338 h 781632"/>
                    <a:gd name="connsiteX14" fmla="*/ 576263 w 912709"/>
                    <a:gd name="connsiteY14" fmla="*/ 97631 h 781632"/>
                    <a:gd name="connsiteX15" fmla="*/ 447675 w 912709"/>
                    <a:gd name="connsiteY15" fmla="*/ 30956 h 781632"/>
                    <a:gd name="connsiteX16" fmla="*/ 300038 w 912709"/>
                    <a:gd name="connsiteY16" fmla="*/ 45244 h 781632"/>
                    <a:gd name="connsiteX17" fmla="*/ 0 w 912709"/>
                    <a:gd name="connsiteY17" fmla="*/ 690563 h 781632"/>
                    <a:gd name="connsiteX18" fmla="*/ 101600 w 912709"/>
                    <a:gd name="connsiteY18" fmla="*/ 736599 h 781632"/>
                    <a:gd name="connsiteX0" fmla="*/ 101600 w 912709"/>
                    <a:gd name="connsiteY0" fmla="*/ 736599 h 781632"/>
                    <a:gd name="connsiteX1" fmla="*/ 342900 w 912709"/>
                    <a:gd name="connsiteY1" fmla="*/ 285750 h 781632"/>
                    <a:gd name="connsiteX2" fmla="*/ 319671 w 912709"/>
                    <a:gd name="connsiteY2" fmla="*/ 480995 h 781632"/>
                    <a:gd name="connsiteX3" fmla="*/ 250751 w 912709"/>
                    <a:gd name="connsiteY3" fmla="*/ 764382 h 781632"/>
                    <a:gd name="connsiteX4" fmla="*/ 912709 w 912709"/>
                    <a:gd name="connsiteY4" fmla="*/ 781632 h 781632"/>
                    <a:gd name="connsiteX5" fmla="*/ 809625 w 912709"/>
                    <a:gd name="connsiteY5" fmla="*/ 404020 h 781632"/>
                    <a:gd name="connsiteX6" fmla="*/ 893764 w 912709"/>
                    <a:gd name="connsiteY6" fmla="*/ 292894 h 781632"/>
                    <a:gd name="connsiteX7" fmla="*/ 823913 w 912709"/>
                    <a:gd name="connsiteY7" fmla="*/ 197644 h 781632"/>
                    <a:gd name="connsiteX8" fmla="*/ 809625 w 912709"/>
                    <a:gd name="connsiteY8" fmla="*/ 47625 h 781632"/>
                    <a:gd name="connsiteX9" fmla="*/ 707232 w 912709"/>
                    <a:gd name="connsiteY9" fmla="*/ 38100 h 781632"/>
                    <a:gd name="connsiteX10" fmla="*/ 692944 w 912709"/>
                    <a:gd name="connsiteY10" fmla="*/ 0 h 781632"/>
                    <a:gd name="connsiteX11" fmla="*/ 673894 w 912709"/>
                    <a:gd name="connsiteY11" fmla="*/ 28575 h 781632"/>
                    <a:gd name="connsiteX12" fmla="*/ 654844 w 912709"/>
                    <a:gd name="connsiteY12" fmla="*/ 204788 h 781632"/>
                    <a:gd name="connsiteX13" fmla="*/ 585788 w 912709"/>
                    <a:gd name="connsiteY13" fmla="*/ 33338 h 781632"/>
                    <a:gd name="connsiteX14" fmla="*/ 576263 w 912709"/>
                    <a:gd name="connsiteY14" fmla="*/ 97631 h 781632"/>
                    <a:gd name="connsiteX15" fmla="*/ 447675 w 912709"/>
                    <a:gd name="connsiteY15" fmla="*/ 30956 h 781632"/>
                    <a:gd name="connsiteX16" fmla="*/ 300038 w 912709"/>
                    <a:gd name="connsiteY16" fmla="*/ 45244 h 781632"/>
                    <a:gd name="connsiteX17" fmla="*/ 0 w 912709"/>
                    <a:gd name="connsiteY17" fmla="*/ 690563 h 781632"/>
                    <a:gd name="connsiteX18" fmla="*/ 101600 w 912709"/>
                    <a:gd name="connsiteY18" fmla="*/ 736599 h 781632"/>
                    <a:gd name="connsiteX0" fmla="*/ 101600 w 912709"/>
                    <a:gd name="connsiteY0" fmla="*/ 736599 h 781632"/>
                    <a:gd name="connsiteX1" fmla="*/ 342900 w 912709"/>
                    <a:gd name="connsiteY1" fmla="*/ 285750 h 781632"/>
                    <a:gd name="connsiteX2" fmla="*/ 319671 w 912709"/>
                    <a:gd name="connsiteY2" fmla="*/ 480995 h 781632"/>
                    <a:gd name="connsiteX3" fmla="*/ 250751 w 912709"/>
                    <a:gd name="connsiteY3" fmla="*/ 764382 h 781632"/>
                    <a:gd name="connsiteX4" fmla="*/ 912709 w 912709"/>
                    <a:gd name="connsiteY4" fmla="*/ 781632 h 781632"/>
                    <a:gd name="connsiteX5" fmla="*/ 809625 w 912709"/>
                    <a:gd name="connsiteY5" fmla="*/ 404020 h 781632"/>
                    <a:gd name="connsiteX6" fmla="*/ 893764 w 912709"/>
                    <a:gd name="connsiteY6" fmla="*/ 292894 h 781632"/>
                    <a:gd name="connsiteX7" fmla="*/ 823913 w 912709"/>
                    <a:gd name="connsiteY7" fmla="*/ 197644 h 781632"/>
                    <a:gd name="connsiteX8" fmla="*/ 809625 w 912709"/>
                    <a:gd name="connsiteY8" fmla="*/ 47625 h 781632"/>
                    <a:gd name="connsiteX9" fmla="*/ 707232 w 912709"/>
                    <a:gd name="connsiteY9" fmla="*/ 38100 h 781632"/>
                    <a:gd name="connsiteX10" fmla="*/ 692944 w 912709"/>
                    <a:gd name="connsiteY10" fmla="*/ 0 h 781632"/>
                    <a:gd name="connsiteX11" fmla="*/ 673894 w 912709"/>
                    <a:gd name="connsiteY11" fmla="*/ 28575 h 781632"/>
                    <a:gd name="connsiteX12" fmla="*/ 654844 w 912709"/>
                    <a:gd name="connsiteY12" fmla="*/ 204788 h 781632"/>
                    <a:gd name="connsiteX13" fmla="*/ 585788 w 912709"/>
                    <a:gd name="connsiteY13" fmla="*/ 33338 h 781632"/>
                    <a:gd name="connsiteX14" fmla="*/ 576263 w 912709"/>
                    <a:gd name="connsiteY14" fmla="*/ 97631 h 781632"/>
                    <a:gd name="connsiteX15" fmla="*/ 447675 w 912709"/>
                    <a:gd name="connsiteY15" fmla="*/ 30956 h 781632"/>
                    <a:gd name="connsiteX16" fmla="*/ 300038 w 912709"/>
                    <a:gd name="connsiteY16" fmla="*/ 45244 h 781632"/>
                    <a:gd name="connsiteX17" fmla="*/ 0 w 912709"/>
                    <a:gd name="connsiteY17" fmla="*/ 690563 h 781632"/>
                    <a:gd name="connsiteX18" fmla="*/ 101600 w 912709"/>
                    <a:gd name="connsiteY18" fmla="*/ 736599 h 781632"/>
                    <a:gd name="connsiteX0" fmla="*/ 101600 w 912709"/>
                    <a:gd name="connsiteY0" fmla="*/ 736599 h 781632"/>
                    <a:gd name="connsiteX1" fmla="*/ 342900 w 912709"/>
                    <a:gd name="connsiteY1" fmla="*/ 285750 h 781632"/>
                    <a:gd name="connsiteX2" fmla="*/ 352949 w 912709"/>
                    <a:gd name="connsiteY2" fmla="*/ 495256 h 781632"/>
                    <a:gd name="connsiteX3" fmla="*/ 250751 w 912709"/>
                    <a:gd name="connsiteY3" fmla="*/ 764382 h 781632"/>
                    <a:gd name="connsiteX4" fmla="*/ 912709 w 912709"/>
                    <a:gd name="connsiteY4" fmla="*/ 781632 h 781632"/>
                    <a:gd name="connsiteX5" fmla="*/ 809625 w 912709"/>
                    <a:gd name="connsiteY5" fmla="*/ 404020 h 781632"/>
                    <a:gd name="connsiteX6" fmla="*/ 893764 w 912709"/>
                    <a:gd name="connsiteY6" fmla="*/ 292894 h 781632"/>
                    <a:gd name="connsiteX7" fmla="*/ 823913 w 912709"/>
                    <a:gd name="connsiteY7" fmla="*/ 197644 h 781632"/>
                    <a:gd name="connsiteX8" fmla="*/ 809625 w 912709"/>
                    <a:gd name="connsiteY8" fmla="*/ 47625 h 781632"/>
                    <a:gd name="connsiteX9" fmla="*/ 707232 w 912709"/>
                    <a:gd name="connsiteY9" fmla="*/ 38100 h 781632"/>
                    <a:gd name="connsiteX10" fmla="*/ 692944 w 912709"/>
                    <a:gd name="connsiteY10" fmla="*/ 0 h 781632"/>
                    <a:gd name="connsiteX11" fmla="*/ 673894 w 912709"/>
                    <a:gd name="connsiteY11" fmla="*/ 28575 h 781632"/>
                    <a:gd name="connsiteX12" fmla="*/ 654844 w 912709"/>
                    <a:gd name="connsiteY12" fmla="*/ 204788 h 781632"/>
                    <a:gd name="connsiteX13" fmla="*/ 585788 w 912709"/>
                    <a:gd name="connsiteY13" fmla="*/ 33338 h 781632"/>
                    <a:gd name="connsiteX14" fmla="*/ 576263 w 912709"/>
                    <a:gd name="connsiteY14" fmla="*/ 97631 h 781632"/>
                    <a:gd name="connsiteX15" fmla="*/ 447675 w 912709"/>
                    <a:gd name="connsiteY15" fmla="*/ 30956 h 781632"/>
                    <a:gd name="connsiteX16" fmla="*/ 300038 w 912709"/>
                    <a:gd name="connsiteY16" fmla="*/ 45244 h 781632"/>
                    <a:gd name="connsiteX17" fmla="*/ 0 w 912709"/>
                    <a:gd name="connsiteY17" fmla="*/ 690563 h 781632"/>
                    <a:gd name="connsiteX18" fmla="*/ 101600 w 912709"/>
                    <a:gd name="connsiteY18" fmla="*/ 736599 h 781632"/>
                    <a:gd name="connsiteX0" fmla="*/ 101600 w 912709"/>
                    <a:gd name="connsiteY0" fmla="*/ 736599 h 781632"/>
                    <a:gd name="connsiteX1" fmla="*/ 342900 w 912709"/>
                    <a:gd name="connsiteY1" fmla="*/ 285750 h 781632"/>
                    <a:gd name="connsiteX2" fmla="*/ 352949 w 912709"/>
                    <a:gd name="connsiteY2" fmla="*/ 495256 h 781632"/>
                    <a:gd name="connsiteX3" fmla="*/ 331570 w 912709"/>
                    <a:gd name="connsiteY3" fmla="*/ 769135 h 781632"/>
                    <a:gd name="connsiteX4" fmla="*/ 912709 w 912709"/>
                    <a:gd name="connsiteY4" fmla="*/ 781632 h 781632"/>
                    <a:gd name="connsiteX5" fmla="*/ 809625 w 912709"/>
                    <a:gd name="connsiteY5" fmla="*/ 404020 h 781632"/>
                    <a:gd name="connsiteX6" fmla="*/ 893764 w 912709"/>
                    <a:gd name="connsiteY6" fmla="*/ 292894 h 781632"/>
                    <a:gd name="connsiteX7" fmla="*/ 823913 w 912709"/>
                    <a:gd name="connsiteY7" fmla="*/ 197644 h 781632"/>
                    <a:gd name="connsiteX8" fmla="*/ 809625 w 912709"/>
                    <a:gd name="connsiteY8" fmla="*/ 47625 h 781632"/>
                    <a:gd name="connsiteX9" fmla="*/ 707232 w 912709"/>
                    <a:gd name="connsiteY9" fmla="*/ 38100 h 781632"/>
                    <a:gd name="connsiteX10" fmla="*/ 692944 w 912709"/>
                    <a:gd name="connsiteY10" fmla="*/ 0 h 781632"/>
                    <a:gd name="connsiteX11" fmla="*/ 673894 w 912709"/>
                    <a:gd name="connsiteY11" fmla="*/ 28575 h 781632"/>
                    <a:gd name="connsiteX12" fmla="*/ 654844 w 912709"/>
                    <a:gd name="connsiteY12" fmla="*/ 204788 h 781632"/>
                    <a:gd name="connsiteX13" fmla="*/ 585788 w 912709"/>
                    <a:gd name="connsiteY13" fmla="*/ 33338 h 781632"/>
                    <a:gd name="connsiteX14" fmla="*/ 576263 w 912709"/>
                    <a:gd name="connsiteY14" fmla="*/ 97631 h 781632"/>
                    <a:gd name="connsiteX15" fmla="*/ 447675 w 912709"/>
                    <a:gd name="connsiteY15" fmla="*/ 30956 h 781632"/>
                    <a:gd name="connsiteX16" fmla="*/ 300038 w 912709"/>
                    <a:gd name="connsiteY16" fmla="*/ 45244 h 781632"/>
                    <a:gd name="connsiteX17" fmla="*/ 0 w 912709"/>
                    <a:gd name="connsiteY17" fmla="*/ 690563 h 781632"/>
                    <a:gd name="connsiteX18" fmla="*/ 101600 w 912709"/>
                    <a:gd name="connsiteY18" fmla="*/ 736599 h 781632"/>
                    <a:gd name="connsiteX0" fmla="*/ 101600 w 912709"/>
                    <a:gd name="connsiteY0" fmla="*/ 736599 h 781632"/>
                    <a:gd name="connsiteX1" fmla="*/ 342900 w 912709"/>
                    <a:gd name="connsiteY1" fmla="*/ 285750 h 781632"/>
                    <a:gd name="connsiteX2" fmla="*/ 352949 w 912709"/>
                    <a:gd name="connsiteY2" fmla="*/ 495256 h 781632"/>
                    <a:gd name="connsiteX3" fmla="*/ 331570 w 912709"/>
                    <a:gd name="connsiteY3" fmla="*/ 769135 h 781632"/>
                    <a:gd name="connsiteX4" fmla="*/ 912709 w 912709"/>
                    <a:gd name="connsiteY4" fmla="*/ 781632 h 781632"/>
                    <a:gd name="connsiteX5" fmla="*/ 809625 w 912709"/>
                    <a:gd name="connsiteY5" fmla="*/ 404020 h 781632"/>
                    <a:gd name="connsiteX6" fmla="*/ 872371 w 912709"/>
                    <a:gd name="connsiteY6" fmla="*/ 288141 h 781632"/>
                    <a:gd name="connsiteX7" fmla="*/ 823913 w 912709"/>
                    <a:gd name="connsiteY7" fmla="*/ 197644 h 781632"/>
                    <a:gd name="connsiteX8" fmla="*/ 809625 w 912709"/>
                    <a:gd name="connsiteY8" fmla="*/ 47625 h 781632"/>
                    <a:gd name="connsiteX9" fmla="*/ 707232 w 912709"/>
                    <a:gd name="connsiteY9" fmla="*/ 38100 h 781632"/>
                    <a:gd name="connsiteX10" fmla="*/ 692944 w 912709"/>
                    <a:gd name="connsiteY10" fmla="*/ 0 h 781632"/>
                    <a:gd name="connsiteX11" fmla="*/ 673894 w 912709"/>
                    <a:gd name="connsiteY11" fmla="*/ 28575 h 781632"/>
                    <a:gd name="connsiteX12" fmla="*/ 654844 w 912709"/>
                    <a:gd name="connsiteY12" fmla="*/ 204788 h 781632"/>
                    <a:gd name="connsiteX13" fmla="*/ 585788 w 912709"/>
                    <a:gd name="connsiteY13" fmla="*/ 33338 h 781632"/>
                    <a:gd name="connsiteX14" fmla="*/ 576263 w 912709"/>
                    <a:gd name="connsiteY14" fmla="*/ 97631 h 781632"/>
                    <a:gd name="connsiteX15" fmla="*/ 447675 w 912709"/>
                    <a:gd name="connsiteY15" fmla="*/ 30956 h 781632"/>
                    <a:gd name="connsiteX16" fmla="*/ 300038 w 912709"/>
                    <a:gd name="connsiteY16" fmla="*/ 45244 h 781632"/>
                    <a:gd name="connsiteX17" fmla="*/ 0 w 912709"/>
                    <a:gd name="connsiteY17" fmla="*/ 690563 h 781632"/>
                    <a:gd name="connsiteX18" fmla="*/ 101600 w 912709"/>
                    <a:gd name="connsiteY18" fmla="*/ 736599 h 781632"/>
                    <a:gd name="connsiteX0" fmla="*/ 101600 w 912709"/>
                    <a:gd name="connsiteY0" fmla="*/ 736599 h 781632"/>
                    <a:gd name="connsiteX1" fmla="*/ 342900 w 912709"/>
                    <a:gd name="connsiteY1" fmla="*/ 285750 h 781632"/>
                    <a:gd name="connsiteX2" fmla="*/ 369588 w 912709"/>
                    <a:gd name="connsiteY2" fmla="*/ 502386 h 781632"/>
                    <a:gd name="connsiteX3" fmla="*/ 331570 w 912709"/>
                    <a:gd name="connsiteY3" fmla="*/ 769135 h 781632"/>
                    <a:gd name="connsiteX4" fmla="*/ 912709 w 912709"/>
                    <a:gd name="connsiteY4" fmla="*/ 781632 h 781632"/>
                    <a:gd name="connsiteX5" fmla="*/ 809625 w 912709"/>
                    <a:gd name="connsiteY5" fmla="*/ 404020 h 781632"/>
                    <a:gd name="connsiteX6" fmla="*/ 872371 w 912709"/>
                    <a:gd name="connsiteY6" fmla="*/ 288141 h 781632"/>
                    <a:gd name="connsiteX7" fmla="*/ 823913 w 912709"/>
                    <a:gd name="connsiteY7" fmla="*/ 197644 h 781632"/>
                    <a:gd name="connsiteX8" fmla="*/ 809625 w 912709"/>
                    <a:gd name="connsiteY8" fmla="*/ 47625 h 781632"/>
                    <a:gd name="connsiteX9" fmla="*/ 707232 w 912709"/>
                    <a:gd name="connsiteY9" fmla="*/ 38100 h 781632"/>
                    <a:gd name="connsiteX10" fmla="*/ 692944 w 912709"/>
                    <a:gd name="connsiteY10" fmla="*/ 0 h 781632"/>
                    <a:gd name="connsiteX11" fmla="*/ 673894 w 912709"/>
                    <a:gd name="connsiteY11" fmla="*/ 28575 h 781632"/>
                    <a:gd name="connsiteX12" fmla="*/ 654844 w 912709"/>
                    <a:gd name="connsiteY12" fmla="*/ 204788 h 781632"/>
                    <a:gd name="connsiteX13" fmla="*/ 585788 w 912709"/>
                    <a:gd name="connsiteY13" fmla="*/ 33338 h 781632"/>
                    <a:gd name="connsiteX14" fmla="*/ 576263 w 912709"/>
                    <a:gd name="connsiteY14" fmla="*/ 97631 h 781632"/>
                    <a:gd name="connsiteX15" fmla="*/ 447675 w 912709"/>
                    <a:gd name="connsiteY15" fmla="*/ 30956 h 781632"/>
                    <a:gd name="connsiteX16" fmla="*/ 300038 w 912709"/>
                    <a:gd name="connsiteY16" fmla="*/ 45244 h 781632"/>
                    <a:gd name="connsiteX17" fmla="*/ 0 w 912709"/>
                    <a:gd name="connsiteY17" fmla="*/ 690563 h 781632"/>
                    <a:gd name="connsiteX18" fmla="*/ 101600 w 912709"/>
                    <a:gd name="connsiteY18" fmla="*/ 736599 h 781632"/>
                    <a:gd name="connsiteX0" fmla="*/ 101600 w 912709"/>
                    <a:gd name="connsiteY0" fmla="*/ 736599 h 842823"/>
                    <a:gd name="connsiteX1" fmla="*/ 342900 w 912709"/>
                    <a:gd name="connsiteY1" fmla="*/ 285750 h 842823"/>
                    <a:gd name="connsiteX2" fmla="*/ 369588 w 912709"/>
                    <a:gd name="connsiteY2" fmla="*/ 502386 h 842823"/>
                    <a:gd name="connsiteX3" fmla="*/ 362470 w 912709"/>
                    <a:gd name="connsiteY3" fmla="*/ 842823 h 842823"/>
                    <a:gd name="connsiteX4" fmla="*/ 912709 w 912709"/>
                    <a:gd name="connsiteY4" fmla="*/ 781632 h 842823"/>
                    <a:gd name="connsiteX5" fmla="*/ 809625 w 912709"/>
                    <a:gd name="connsiteY5" fmla="*/ 404020 h 842823"/>
                    <a:gd name="connsiteX6" fmla="*/ 872371 w 912709"/>
                    <a:gd name="connsiteY6" fmla="*/ 288141 h 842823"/>
                    <a:gd name="connsiteX7" fmla="*/ 823913 w 912709"/>
                    <a:gd name="connsiteY7" fmla="*/ 197644 h 842823"/>
                    <a:gd name="connsiteX8" fmla="*/ 809625 w 912709"/>
                    <a:gd name="connsiteY8" fmla="*/ 47625 h 842823"/>
                    <a:gd name="connsiteX9" fmla="*/ 707232 w 912709"/>
                    <a:gd name="connsiteY9" fmla="*/ 38100 h 842823"/>
                    <a:gd name="connsiteX10" fmla="*/ 692944 w 912709"/>
                    <a:gd name="connsiteY10" fmla="*/ 0 h 842823"/>
                    <a:gd name="connsiteX11" fmla="*/ 673894 w 912709"/>
                    <a:gd name="connsiteY11" fmla="*/ 28575 h 842823"/>
                    <a:gd name="connsiteX12" fmla="*/ 654844 w 912709"/>
                    <a:gd name="connsiteY12" fmla="*/ 204788 h 842823"/>
                    <a:gd name="connsiteX13" fmla="*/ 585788 w 912709"/>
                    <a:gd name="connsiteY13" fmla="*/ 33338 h 842823"/>
                    <a:gd name="connsiteX14" fmla="*/ 576263 w 912709"/>
                    <a:gd name="connsiteY14" fmla="*/ 97631 h 842823"/>
                    <a:gd name="connsiteX15" fmla="*/ 447675 w 912709"/>
                    <a:gd name="connsiteY15" fmla="*/ 30956 h 842823"/>
                    <a:gd name="connsiteX16" fmla="*/ 300038 w 912709"/>
                    <a:gd name="connsiteY16" fmla="*/ 45244 h 842823"/>
                    <a:gd name="connsiteX17" fmla="*/ 0 w 912709"/>
                    <a:gd name="connsiteY17" fmla="*/ 690563 h 842823"/>
                    <a:gd name="connsiteX18" fmla="*/ 101600 w 912709"/>
                    <a:gd name="connsiteY18" fmla="*/ 736599 h 842823"/>
                    <a:gd name="connsiteX0" fmla="*/ 101600 w 912709"/>
                    <a:gd name="connsiteY0" fmla="*/ 736599 h 842823"/>
                    <a:gd name="connsiteX1" fmla="*/ 342900 w 912709"/>
                    <a:gd name="connsiteY1" fmla="*/ 285750 h 842823"/>
                    <a:gd name="connsiteX2" fmla="*/ 369588 w 912709"/>
                    <a:gd name="connsiteY2" fmla="*/ 502386 h 842823"/>
                    <a:gd name="connsiteX3" fmla="*/ 362470 w 912709"/>
                    <a:gd name="connsiteY3" fmla="*/ 842823 h 842823"/>
                    <a:gd name="connsiteX4" fmla="*/ 912709 w 912709"/>
                    <a:gd name="connsiteY4" fmla="*/ 781632 h 842823"/>
                    <a:gd name="connsiteX5" fmla="*/ 809625 w 912709"/>
                    <a:gd name="connsiteY5" fmla="*/ 404020 h 842823"/>
                    <a:gd name="connsiteX6" fmla="*/ 872371 w 912709"/>
                    <a:gd name="connsiteY6" fmla="*/ 288141 h 842823"/>
                    <a:gd name="connsiteX7" fmla="*/ 823913 w 912709"/>
                    <a:gd name="connsiteY7" fmla="*/ 197644 h 842823"/>
                    <a:gd name="connsiteX8" fmla="*/ 809625 w 912709"/>
                    <a:gd name="connsiteY8" fmla="*/ 47625 h 842823"/>
                    <a:gd name="connsiteX9" fmla="*/ 707232 w 912709"/>
                    <a:gd name="connsiteY9" fmla="*/ 38100 h 842823"/>
                    <a:gd name="connsiteX10" fmla="*/ 692944 w 912709"/>
                    <a:gd name="connsiteY10" fmla="*/ 0 h 842823"/>
                    <a:gd name="connsiteX11" fmla="*/ 673894 w 912709"/>
                    <a:gd name="connsiteY11" fmla="*/ 28575 h 842823"/>
                    <a:gd name="connsiteX12" fmla="*/ 654844 w 912709"/>
                    <a:gd name="connsiteY12" fmla="*/ 204788 h 842823"/>
                    <a:gd name="connsiteX13" fmla="*/ 585788 w 912709"/>
                    <a:gd name="connsiteY13" fmla="*/ 33338 h 842823"/>
                    <a:gd name="connsiteX14" fmla="*/ 576263 w 912709"/>
                    <a:gd name="connsiteY14" fmla="*/ 97631 h 842823"/>
                    <a:gd name="connsiteX15" fmla="*/ 447675 w 912709"/>
                    <a:gd name="connsiteY15" fmla="*/ 30956 h 842823"/>
                    <a:gd name="connsiteX16" fmla="*/ 300038 w 912709"/>
                    <a:gd name="connsiteY16" fmla="*/ 45244 h 842823"/>
                    <a:gd name="connsiteX17" fmla="*/ 0 w 912709"/>
                    <a:gd name="connsiteY17" fmla="*/ 690563 h 842823"/>
                    <a:gd name="connsiteX18" fmla="*/ 101600 w 912709"/>
                    <a:gd name="connsiteY18" fmla="*/ 736599 h 842823"/>
                    <a:gd name="connsiteX0" fmla="*/ 101600 w 912709"/>
                    <a:gd name="connsiteY0" fmla="*/ 736599 h 842823"/>
                    <a:gd name="connsiteX1" fmla="*/ 342900 w 912709"/>
                    <a:gd name="connsiteY1" fmla="*/ 285750 h 842823"/>
                    <a:gd name="connsiteX2" fmla="*/ 369588 w 912709"/>
                    <a:gd name="connsiteY2" fmla="*/ 502386 h 842823"/>
                    <a:gd name="connsiteX3" fmla="*/ 362470 w 912709"/>
                    <a:gd name="connsiteY3" fmla="*/ 842823 h 842823"/>
                    <a:gd name="connsiteX4" fmla="*/ 912709 w 912709"/>
                    <a:gd name="connsiteY4" fmla="*/ 781632 h 842823"/>
                    <a:gd name="connsiteX5" fmla="*/ 809625 w 912709"/>
                    <a:gd name="connsiteY5" fmla="*/ 404020 h 842823"/>
                    <a:gd name="connsiteX6" fmla="*/ 872371 w 912709"/>
                    <a:gd name="connsiteY6" fmla="*/ 288141 h 842823"/>
                    <a:gd name="connsiteX7" fmla="*/ 823913 w 912709"/>
                    <a:gd name="connsiteY7" fmla="*/ 197644 h 842823"/>
                    <a:gd name="connsiteX8" fmla="*/ 809625 w 912709"/>
                    <a:gd name="connsiteY8" fmla="*/ 47625 h 842823"/>
                    <a:gd name="connsiteX9" fmla="*/ 707232 w 912709"/>
                    <a:gd name="connsiteY9" fmla="*/ 38100 h 842823"/>
                    <a:gd name="connsiteX10" fmla="*/ 692944 w 912709"/>
                    <a:gd name="connsiteY10" fmla="*/ 0 h 842823"/>
                    <a:gd name="connsiteX11" fmla="*/ 673894 w 912709"/>
                    <a:gd name="connsiteY11" fmla="*/ 28575 h 842823"/>
                    <a:gd name="connsiteX12" fmla="*/ 654844 w 912709"/>
                    <a:gd name="connsiteY12" fmla="*/ 204788 h 842823"/>
                    <a:gd name="connsiteX13" fmla="*/ 585788 w 912709"/>
                    <a:gd name="connsiteY13" fmla="*/ 33338 h 842823"/>
                    <a:gd name="connsiteX14" fmla="*/ 576263 w 912709"/>
                    <a:gd name="connsiteY14" fmla="*/ 97631 h 842823"/>
                    <a:gd name="connsiteX15" fmla="*/ 447675 w 912709"/>
                    <a:gd name="connsiteY15" fmla="*/ 30956 h 842823"/>
                    <a:gd name="connsiteX16" fmla="*/ 300038 w 912709"/>
                    <a:gd name="connsiteY16" fmla="*/ 45244 h 842823"/>
                    <a:gd name="connsiteX17" fmla="*/ 0 w 912709"/>
                    <a:gd name="connsiteY17" fmla="*/ 690563 h 842823"/>
                    <a:gd name="connsiteX18" fmla="*/ 101600 w 912709"/>
                    <a:gd name="connsiteY18" fmla="*/ 736599 h 842823"/>
                    <a:gd name="connsiteX0" fmla="*/ 101600 w 872388"/>
                    <a:gd name="connsiteY0" fmla="*/ 736599 h 842823"/>
                    <a:gd name="connsiteX1" fmla="*/ 342900 w 872388"/>
                    <a:gd name="connsiteY1" fmla="*/ 285750 h 842823"/>
                    <a:gd name="connsiteX2" fmla="*/ 369588 w 872388"/>
                    <a:gd name="connsiteY2" fmla="*/ 502386 h 842823"/>
                    <a:gd name="connsiteX3" fmla="*/ 362470 w 872388"/>
                    <a:gd name="connsiteY3" fmla="*/ 842823 h 842823"/>
                    <a:gd name="connsiteX4" fmla="*/ 862791 w 872388"/>
                    <a:gd name="connsiteY4" fmla="*/ 810156 h 842823"/>
                    <a:gd name="connsiteX5" fmla="*/ 809625 w 872388"/>
                    <a:gd name="connsiteY5" fmla="*/ 404020 h 842823"/>
                    <a:gd name="connsiteX6" fmla="*/ 872371 w 872388"/>
                    <a:gd name="connsiteY6" fmla="*/ 288141 h 842823"/>
                    <a:gd name="connsiteX7" fmla="*/ 823913 w 872388"/>
                    <a:gd name="connsiteY7" fmla="*/ 197644 h 842823"/>
                    <a:gd name="connsiteX8" fmla="*/ 809625 w 872388"/>
                    <a:gd name="connsiteY8" fmla="*/ 47625 h 842823"/>
                    <a:gd name="connsiteX9" fmla="*/ 707232 w 872388"/>
                    <a:gd name="connsiteY9" fmla="*/ 38100 h 842823"/>
                    <a:gd name="connsiteX10" fmla="*/ 692944 w 872388"/>
                    <a:gd name="connsiteY10" fmla="*/ 0 h 842823"/>
                    <a:gd name="connsiteX11" fmla="*/ 673894 w 872388"/>
                    <a:gd name="connsiteY11" fmla="*/ 28575 h 842823"/>
                    <a:gd name="connsiteX12" fmla="*/ 654844 w 872388"/>
                    <a:gd name="connsiteY12" fmla="*/ 204788 h 842823"/>
                    <a:gd name="connsiteX13" fmla="*/ 585788 w 872388"/>
                    <a:gd name="connsiteY13" fmla="*/ 33338 h 842823"/>
                    <a:gd name="connsiteX14" fmla="*/ 576263 w 872388"/>
                    <a:gd name="connsiteY14" fmla="*/ 97631 h 842823"/>
                    <a:gd name="connsiteX15" fmla="*/ 447675 w 872388"/>
                    <a:gd name="connsiteY15" fmla="*/ 30956 h 842823"/>
                    <a:gd name="connsiteX16" fmla="*/ 300038 w 872388"/>
                    <a:gd name="connsiteY16" fmla="*/ 45244 h 842823"/>
                    <a:gd name="connsiteX17" fmla="*/ 0 w 872388"/>
                    <a:gd name="connsiteY17" fmla="*/ 690563 h 842823"/>
                    <a:gd name="connsiteX18" fmla="*/ 101600 w 872388"/>
                    <a:gd name="connsiteY18" fmla="*/ 736599 h 842823"/>
                    <a:gd name="connsiteX0" fmla="*/ 101600 w 872388"/>
                    <a:gd name="connsiteY0" fmla="*/ 736599 h 842823"/>
                    <a:gd name="connsiteX1" fmla="*/ 342900 w 872388"/>
                    <a:gd name="connsiteY1" fmla="*/ 285750 h 842823"/>
                    <a:gd name="connsiteX2" fmla="*/ 369588 w 872388"/>
                    <a:gd name="connsiteY2" fmla="*/ 502386 h 842823"/>
                    <a:gd name="connsiteX3" fmla="*/ 362470 w 872388"/>
                    <a:gd name="connsiteY3" fmla="*/ 842823 h 842823"/>
                    <a:gd name="connsiteX4" fmla="*/ 862791 w 872388"/>
                    <a:gd name="connsiteY4" fmla="*/ 810156 h 842823"/>
                    <a:gd name="connsiteX5" fmla="*/ 809625 w 872388"/>
                    <a:gd name="connsiteY5" fmla="*/ 404020 h 842823"/>
                    <a:gd name="connsiteX6" fmla="*/ 872371 w 872388"/>
                    <a:gd name="connsiteY6" fmla="*/ 288141 h 842823"/>
                    <a:gd name="connsiteX7" fmla="*/ 823913 w 872388"/>
                    <a:gd name="connsiteY7" fmla="*/ 197644 h 842823"/>
                    <a:gd name="connsiteX8" fmla="*/ 809625 w 872388"/>
                    <a:gd name="connsiteY8" fmla="*/ 47625 h 842823"/>
                    <a:gd name="connsiteX9" fmla="*/ 707232 w 872388"/>
                    <a:gd name="connsiteY9" fmla="*/ 38100 h 842823"/>
                    <a:gd name="connsiteX10" fmla="*/ 692944 w 872388"/>
                    <a:gd name="connsiteY10" fmla="*/ 0 h 842823"/>
                    <a:gd name="connsiteX11" fmla="*/ 673894 w 872388"/>
                    <a:gd name="connsiteY11" fmla="*/ 28575 h 842823"/>
                    <a:gd name="connsiteX12" fmla="*/ 654844 w 872388"/>
                    <a:gd name="connsiteY12" fmla="*/ 204788 h 842823"/>
                    <a:gd name="connsiteX13" fmla="*/ 585788 w 872388"/>
                    <a:gd name="connsiteY13" fmla="*/ 33338 h 842823"/>
                    <a:gd name="connsiteX14" fmla="*/ 576263 w 872388"/>
                    <a:gd name="connsiteY14" fmla="*/ 97631 h 842823"/>
                    <a:gd name="connsiteX15" fmla="*/ 447675 w 872388"/>
                    <a:gd name="connsiteY15" fmla="*/ 30956 h 842823"/>
                    <a:gd name="connsiteX16" fmla="*/ 300038 w 872388"/>
                    <a:gd name="connsiteY16" fmla="*/ 45244 h 842823"/>
                    <a:gd name="connsiteX17" fmla="*/ 0 w 872388"/>
                    <a:gd name="connsiteY17" fmla="*/ 690563 h 842823"/>
                    <a:gd name="connsiteX18" fmla="*/ 101600 w 872388"/>
                    <a:gd name="connsiteY18" fmla="*/ 736599 h 842823"/>
                    <a:gd name="connsiteX0" fmla="*/ 101600 w 872388"/>
                    <a:gd name="connsiteY0" fmla="*/ 736599 h 842823"/>
                    <a:gd name="connsiteX1" fmla="*/ 342900 w 872388"/>
                    <a:gd name="connsiteY1" fmla="*/ 285750 h 842823"/>
                    <a:gd name="connsiteX2" fmla="*/ 369588 w 872388"/>
                    <a:gd name="connsiteY2" fmla="*/ 502386 h 842823"/>
                    <a:gd name="connsiteX3" fmla="*/ 362470 w 872388"/>
                    <a:gd name="connsiteY3" fmla="*/ 842823 h 842823"/>
                    <a:gd name="connsiteX4" fmla="*/ 872299 w 872388"/>
                    <a:gd name="connsiteY4" fmla="*/ 829172 h 842823"/>
                    <a:gd name="connsiteX5" fmla="*/ 809625 w 872388"/>
                    <a:gd name="connsiteY5" fmla="*/ 404020 h 842823"/>
                    <a:gd name="connsiteX6" fmla="*/ 872371 w 872388"/>
                    <a:gd name="connsiteY6" fmla="*/ 288141 h 842823"/>
                    <a:gd name="connsiteX7" fmla="*/ 823913 w 872388"/>
                    <a:gd name="connsiteY7" fmla="*/ 197644 h 842823"/>
                    <a:gd name="connsiteX8" fmla="*/ 809625 w 872388"/>
                    <a:gd name="connsiteY8" fmla="*/ 47625 h 842823"/>
                    <a:gd name="connsiteX9" fmla="*/ 707232 w 872388"/>
                    <a:gd name="connsiteY9" fmla="*/ 38100 h 842823"/>
                    <a:gd name="connsiteX10" fmla="*/ 692944 w 872388"/>
                    <a:gd name="connsiteY10" fmla="*/ 0 h 842823"/>
                    <a:gd name="connsiteX11" fmla="*/ 673894 w 872388"/>
                    <a:gd name="connsiteY11" fmla="*/ 28575 h 842823"/>
                    <a:gd name="connsiteX12" fmla="*/ 654844 w 872388"/>
                    <a:gd name="connsiteY12" fmla="*/ 204788 h 842823"/>
                    <a:gd name="connsiteX13" fmla="*/ 585788 w 872388"/>
                    <a:gd name="connsiteY13" fmla="*/ 33338 h 842823"/>
                    <a:gd name="connsiteX14" fmla="*/ 576263 w 872388"/>
                    <a:gd name="connsiteY14" fmla="*/ 97631 h 842823"/>
                    <a:gd name="connsiteX15" fmla="*/ 447675 w 872388"/>
                    <a:gd name="connsiteY15" fmla="*/ 30956 h 842823"/>
                    <a:gd name="connsiteX16" fmla="*/ 300038 w 872388"/>
                    <a:gd name="connsiteY16" fmla="*/ 45244 h 842823"/>
                    <a:gd name="connsiteX17" fmla="*/ 0 w 872388"/>
                    <a:gd name="connsiteY17" fmla="*/ 690563 h 842823"/>
                    <a:gd name="connsiteX18" fmla="*/ 101600 w 872388"/>
                    <a:gd name="connsiteY18" fmla="*/ 736599 h 842823"/>
                    <a:gd name="connsiteX0" fmla="*/ 101600 w 872388"/>
                    <a:gd name="connsiteY0" fmla="*/ 736599 h 843435"/>
                    <a:gd name="connsiteX1" fmla="*/ 342900 w 872388"/>
                    <a:gd name="connsiteY1" fmla="*/ 285750 h 843435"/>
                    <a:gd name="connsiteX2" fmla="*/ 369588 w 872388"/>
                    <a:gd name="connsiteY2" fmla="*/ 502386 h 843435"/>
                    <a:gd name="connsiteX3" fmla="*/ 362470 w 872388"/>
                    <a:gd name="connsiteY3" fmla="*/ 842823 h 843435"/>
                    <a:gd name="connsiteX4" fmla="*/ 872299 w 872388"/>
                    <a:gd name="connsiteY4" fmla="*/ 843435 h 843435"/>
                    <a:gd name="connsiteX5" fmla="*/ 809625 w 872388"/>
                    <a:gd name="connsiteY5" fmla="*/ 404020 h 843435"/>
                    <a:gd name="connsiteX6" fmla="*/ 872371 w 872388"/>
                    <a:gd name="connsiteY6" fmla="*/ 288141 h 843435"/>
                    <a:gd name="connsiteX7" fmla="*/ 823913 w 872388"/>
                    <a:gd name="connsiteY7" fmla="*/ 197644 h 843435"/>
                    <a:gd name="connsiteX8" fmla="*/ 809625 w 872388"/>
                    <a:gd name="connsiteY8" fmla="*/ 47625 h 843435"/>
                    <a:gd name="connsiteX9" fmla="*/ 707232 w 872388"/>
                    <a:gd name="connsiteY9" fmla="*/ 38100 h 843435"/>
                    <a:gd name="connsiteX10" fmla="*/ 692944 w 872388"/>
                    <a:gd name="connsiteY10" fmla="*/ 0 h 843435"/>
                    <a:gd name="connsiteX11" fmla="*/ 673894 w 872388"/>
                    <a:gd name="connsiteY11" fmla="*/ 28575 h 843435"/>
                    <a:gd name="connsiteX12" fmla="*/ 654844 w 872388"/>
                    <a:gd name="connsiteY12" fmla="*/ 204788 h 843435"/>
                    <a:gd name="connsiteX13" fmla="*/ 585788 w 872388"/>
                    <a:gd name="connsiteY13" fmla="*/ 33338 h 843435"/>
                    <a:gd name="connsiteX14" fmla="*/ 576263 w 872388"/>
                    <a:gd name="connsiteY14" fmla="*/ 97631 h 843435"/>
                    <a:gd name="connsiteX15" fmla="*/ 447675 w 872388"/>
                    <a:gd name="connsiteY15" fmla="*/ 30956 h 843435"/>
                    <a:gd name="connsiteX16" fmla="*/ 300038 w 872388"/>
                    <a:gd name="connsiteY16" fmla="*/ 45244 h 843435"/>
                    <a:gd name="connsiteX17" fmla="*/ 0 w 872388"/>
                    <a:gd name="connsiteY17" fmla="*/ 690563 h 843435"/>
                    <a:gd name="connsiteX18" fmla="*/ 101600 w 872388"/>
                    <a:gd name="connsiteY18" fmla="*/ 736599 h 843435"/>
                    <a:gd name="connsiteX0" fmla="*/ 130124 w 872388"/>
                    <a:gd name="connsiteY0" fmla="*/ 689058 h 843435"/>
                    <a:gd name="connsiteX1" fmla="*/ 342900 w 872388"/>
                    <a:gd name="connsiteY1" fmla="*/ 285750 h 843435"/>
                    <a:gd name="connsiteX2" fmla="*/ 369588 w 872388"/>
                    <a:gd name="connsiteY2" fmla="*/ 502386 h 843435"/>
                    <a:gd name="connsiteX3" fmla="*/ 362470 w 872388"/>
                    <a:gd name="connsiteY3" fmla="*/ 842823 h 843435"/>
                    <a:gd name="connsiteX4" fmla="*/ 872299 w 872388"/>
                    <a:gd name="connsiteY4" fmla="*/ 843435 h 843435"/>
                    <a:gd name="connsiteX5" fmla="*/ 809625 w 872388"/>
                    <a:gd name="connsiteY5" fmla="*/ 404020 h 843435"/>
                    <a:gd name="connsiteX6" fmla="*/ 872371 w 872388"/>
                    <a:gd name="connsiteY6" fmla="*/ 288141 h 843435"/>
                    <a:gd name="connsiteX7" fmla="*/ 823913 w 872388"/>
                    <a:gd name="connsiteY7" fmla="*/ 197644 h 843435"/>
                    <a:gd name="connsiteX8" fmla="*/ 809625 w 872388"/>
                    <a:gd name="connsiteY8" fmla="*/ 47625 h 843435"/>
                    <a:gd name="connsiteX9" fmla="*/ 707232 w 872388"/>
                    <a:gd name="connsiteY9" fmla="*/ 38100 h 843435"/>
                    <a:gd name="connsiteX10" fmla="*/ 692944 w 872388"/>
                    <a:gd name="connsiteY10" fmla="*/ 0 h 843435"/>
                    <a:gd name="connsiteX11" fmla="*/ 673894 w 872388"/>
                    <a:gd name="connsiteY11" fmla="*/ 28575 h 843435"/>
                    <a:gd name="connsiteX12" fmla="*/ 654844 w 872388"/>
                    <a:gd name="connsiteY12" fmla="*/ 204788 h 843435"/>
                    <a:gd name="connsiteX13" fmla="*/ 585788 w 872388"/>
                    <a:gd name="connsiteY13" fmla="*/ 33338 h 843435"/>
                    <a:gd name="connsiteX14" fmla="*/ 576263 w 872388"/>
                    <a:gd name="connsiteY14" fmla="*/ 97631 h 843435"/>
                    <a:gd name="connsiteX15" fmla="*/ 447675 w 872388"/>
                    <a:gd name="connsiteY15" fmla="*/ 30956 h 843435"/>
                    <a:gd name="connsiteX16" fmla="*/ 300038 w 872388"/>
                    <a:gd name="connsiteY16" fmla="*/ 45244 h 843435"/>
                    <a:gd name="connsiteX17" fmla="*/ 0 w 872388"/>
                    <a:gd name="connsiteY17" fmla="*/ 690563 h 843435"/>
                    <a:gd name="connsiteX18" fmla="*/ 130124 w 872388"/>
                    <a:gd name="connsiteY18" fmla="*/ 689058 h 843435"/>
                    <a:gd name="connsiteX0" fmla="*/ 92092 w 834356"/>
                    <a:gd name="connsiteY0" fmla="*/ 689058 h 843435"/>
                    <a:gd name="connsiteX1" fmla="*/ 304868 w 834356"/>
                    <a:gd name="connsiteY1" fmla="*/ 285750 h 843435"/>
                    <a:gd name="connsiteX2" fmla="*/ 331556 w 834356"/>
                    <a:gd name="connsiteY2" fmla="*/ 502386 h 843435"/>
                    <a:gd name="connsiteX3" fmla="*/ 324438 w 834356"/>
                    <a:gd name="connsiteY3" fmla="*/ 842823 h 843435"/>
                    <a:gd name="connsiteX4" fmla="*/ 834267 w 834356"/>
                    <a:gd name="connsiteY4" fmla="*/ 843435 h 843435"/>
                    <a:gd name="connsiteX5" fmla="*/ 771593 w 834356"/>
                    <a:gd name="connsiteY5" fmla="*/ 404020 h 843435"/>
                    <a:gd name="connsiteX6" fmla="*/ 834339 w 834356"/>
                    <a:gd name="connsiteY6" fmla="*/ 288141 h 843435"/>
                    <a:gd name="connsiteX7" fmla="*/ 785881 w 834356"/>
                    <a:gd name="connsiteY7" fmla="*/ 197644 h 843435"/>
                    <a:gd name="connsiteX8" fmla="*/ 771593 w 834356"/>
                    <a:gd name="connsiteY8" fmla="*/ 47625 h 843435"/>
                    <a:gd name="connsiteX9" fmla="*/ 669200 w 834356"/>
                    <a:gd name="connsiteY9" fmla="*/ 38100 h 843435"/>
                    <a:gd name="connsiteX10" fmla="*/ 654912 w 834356"/>
                    <a:gd name="connsiteY10" fmla="*/ 0 h 843435"/>
                    <a:gd name="connsiteX11" fmla="*/ 635862 w 834356"/>
                    <a:gd name="connsiteY11" fmla="*/ 28575 h 843435"/>
                    <a:gd name="connsiteX12" fmla="*/ 616812 w 834356"/>
                    <a:gd name="connsiteY12" fmla="*/ 204788 h 843435"/>
                    <a:gd name="connsiteX13" fmla="*/ 547756 w 834356"/>
                    <a:gd name="connsiteY13" fmla="*/ 33338 h 843435"/>
                    <a:gd name="connsiteX14" fmla="*/ 538231 w 834356"/>
                    <a:gd name="connsiteY14" fmla="*/ 97631 h 843435"/>
                    <a:gd name="connsiteX15" fmla="*/ 409643 w 834356"/>
                    <a:gd name="connsiteY15" fmla="*/ 30956 h 843435"/>
                    <a:gd name="connsiteX16" fmla="*/ 262006 w 834356"/>
                    <a:gd name="connsiteY16" fmla="*/ 45244 h 843435"/>
                    <a:gd name="connsiteX17" fmla="*/ 0 w 834356"/>
                    <a:gd name="connsiteY17" fmla="*/ 640646 h 843435"/>
                    <a:gd name="connsiteX18" fmla="*/ 92092 w 834356"/>
                    <a:gd name="connsiteY18" fmla="*/ 689058 h 843435"/>
                    <a:gd name="connsiteX0" fmla="*/ 92092 w 834356"/>
                    <a:gd name="connsiteY0" fmla="*/ 689058 h 843435"/>
                    <a:gd name="connsiteX1" fmla="*/ 304868 w 834356"/>
                    <a:gd name="connsiteY1" fmla="*/ 285750 h 843435"/>
                    <a:gd name="connsiteX2" fmla="*/ 331556 w 834356"/>
                    <a:gd name="connsiteY2" fmla="*/ 502386 h 843435"/>
                    <a:gd name="connsiteX3" fmla="*/ 324438 w 834356"/>
                    <a:gd name="connsiteY3" fmla="*/ 842823 h 843435"/>
                    <a:gd name="connsiteX4" fmla="*/ 834267 w 834356"/>
                    <a:gd name="connsiteY4" fmla="*/ 843435 h 843435"/>
                    <a:gd name="connsiteX5" fmla="*/ 771593 w 834356"/>
                    <a:gd name="connsiteY5" fmla="*/ 404020 h 843435"/>
                    <a:gd name="connsiteX6" fmla="*/ 834339 w 834356"/>
                    <a:gd name="connsiteY6" fmla="*/ 288141 h 843435"/>
                    <a:gd name="connsiteX7" fmla="*/ 785881 w 834356"/>
                    <a:gd name="connsiteY7" fmla="*/ 197644 h 843435"/>
                    <a:gd name="connsiteX8" fmla="*/ 771593 w 834356"/>
                    <a:gd name="connsiteY8" fmla="*/ 47625 h 843435"/>
                    <a:gd name="connsiteX9" fmla="*/ 669200 w 834356"/>
                    <a:gd name="connsiteY9" fmla="*/ 38100 h 843435"/>
                    <a:gd name="connsiteX10" fmla="*/ 654912 w 834356"/>
                    <a:gd name="connsiteY10" fmla="*/ 0 h 843435"/>
                    <a:gd name="connsiteX11" fmla="*/ 635862 w 834356"/>
                    <a:gd name="connsiteY11" fmla="*/ 28575 h 843435"/>
                    <a:gd name="connsiteX12" fmla="*/ 616812 w 834356"/>
                    <a:gd name="connsiteY12" fmla="*/ 204788 h 843435"/>
                    <a:gd name="connsiteX13" fmla="*/ 547756 w 834356"/>
                    <a:gd name="connsiteY13" fmla="*/ 33338 h 843435"/>
                    <a:gd name="connsiteX14" fmla="*/ 538231 w 834356"/>
                    <a:gd name="connsiteY14" fmla="*/ 97631 h 843435"/>
                    <a:gd name="connsiteX15" fmla="*/ 409643 w 834356"/>
                    <a:gd name="connsiteY15" fmla="*/ 30956 h 843435"/>
                    <a:gd name="connsiteX16" fmla="*/ 262006 w 834356"/>
                    <a:gd name="connsiteY16" fmla="*/ 45244 h 843435"/>
                    <a:gd name="connsiteX17" fmla="*/ 0 w 834356"/>
                    <a:gd name="connsiteY17" fmla="*/ 640646 h 843435"/>
                    <a:gd name="connsiteX18" fmla="*/ 92092 w 834356"/>
                    <a:gd name="connsiteY18" fmla="*/ 689058 h 843435"/>
                    <a:gd name="connsiteX0" fmla="*/ 120616 w 834356"/>
                    <a:gd name="connsiteY0" fmla="*/ 629634 h 843435"/>
                    <a:gd name="connsiteX1" fmla="*/ 304868 w 834356"/>
                    <a:gd name="connsiteY1" fmla="*/ 285750 h 843435"/>
                    <a:gd name="connsiteX2" fmla="*/ 331556 w 834356"/>
                    <a:gd name="connsiteY2" fmla="*/ 502386 h 843435"/>
                    <a:gd name="connsiteX3" fmla="*/ 324438 w 834356"/>
                    <a:gd name="connsiteY3" fmla="*/ 842823 h 843435"/>
                    <a:gd name="connsiteX4" fmla="*/ 834267 w 834356"/>
                    <a:gd name="connsiteY4" fmla="*/ 843435 h 843435"/>
                    <a:gd name="connsiteX5" fmla="*/ 771593 w 834356"/>
                    <a:gd name="connsiteY5" fmla="*/ 404020 h 843435"/>
                    <a:gd name="connsiteX6" fmla="*/ 834339 w 834356"/>
                    <a:gd name="connsiteY6" fmla="*/ 288141 h 843435"/>
                    <a:gd name="connsiteX7" fmla="*/ 785881 w 834356"/>
                    <a:gd name="connsiteY7" fmla="*/ 197644 h 843435"/>
                    <a:gd name="connsiteX8" fmla="*/ 771593 w 834356"/>
                    <a:gd name="connsiteY8" fmla="*/ 47625 h 843435"/>
                    <a:gd name="connsiteX9" fmla="*/ 669200 w 834356"/>
                    <a:gd name="connsiteY9" fmla="*/ 38100 h 843435"/>
                    <a:gd name="connsiteX10" fmla="*/ 654912 w 834356"/>
                    <a:gd name="connsiteY10" fmla="*/ 0 h 843435"/>
                    <a:gd name="connsiteX11" fmla="*/ 635862 w 834356"/>
                    <a:gd name="connsiteY11" fmla="*/ 28575 h 843435"/>
                    <a:gd name="connsiteX12" fmla="*/ 616812 w 834356"/>
                    <a:gd name="connsiteY12" fmla="*/ 204788 h 843435"/>
                    <a:gd name="connsiteX13" fmla="*/ 547756 w 834356"/>
                    <a:gd name="connsiteY13" fmla="*/ 33338 h 843435"/>
                    <a:gd name="connsiteX14" fmla="*/ 538231 w 834356"/>
                    <a:gd name="connsiteY14" fmla="*/ 97631 h 843435"/>
                    <a:gd name="connsiteX15" fmla="*/ 409643 w 834356"/>
                    <a:gd name="connsiteY15" fmla="*/ 30956 h 843435"/>
                    <a:gd name="connsiteX16" fmla="*/ 262006 w 834356"/>
                    <a:gd name="connsiteY16" fmla="*/ 45244 h 843435"/>
                    <a:gd name="connsiteX17" fmla="*/ 0 w 834356"/>
                    <a:gd name="connsiteY17" fmla="*/ 640646 h 843435"/>
                    <a:gd name="connsiteX18" fmla="*/ 120616 w 834356"/>
                    <a:gd name="connsiteY18" fmla="*/ 629634 h 843435"/>
                    <a:gd name="connsiteX0" fmla="*/ 101600 w 815340"/>
                    <a:gd name="connsiteY0" fmla="*/ 629634 h 843435"/>
                    <a:gd name="connsiteX1" fmla="*/ 285852 w 815340"/>
                    <a:gd name="connsiteY1" fmla="*/ 285750 h 843435"/>
                    <a:gd name="connsiteX2" fmla="*/ 312540 w 815340"/>
                    <a:gd name="connsiteY2" fmla="*/ 502386 h 843435"/>
                    <a:gd name="connsiteX3" fmla="*/ 305422 w 815340"/>
                    <a:gd name="connsiteY3" fmla="*/ 842823 h 843435"/>
                    <a:gd name="connsiteX4" fmla="*/ 815251 w 815340"/>
                    <a:gd name="connsiteY4" fmla="*/ 843435 h 843435"/>
                    <a:gd name="connsiteX5" fmla="*/ 752577 w 815340"/>
                    <a:gd name="connsiteY5" fmla="*/ 404020 h 843435"/>
                    <a:gd name="connsiteX6" fmla="*/ 815323 w 815340"/>
                    <a:gd name="connsiteY6" fmla="*/ 288141 h 843435"/>
                    <a:gd name="connsiteX7" fmla="*/ 766865 w 815340"/>
                    <a:gd name="connsiteY7" fmla="*/ 197644 h 843435"/>
                    <a:gd name="connsiteX8" fmla="*/ 752577 w 815340"/>
                    <a:gd name="connsiteY8" fmla="*/ 47625 h 843435"/>
                    <a:gd name="connsiteX9" fmla="*/ 650184 w 815340"/>
                    <a:gd name="connsiteY9" fmla="*/ 38100 h 843435"/>
                    <a:gd name="connsiteX10" fmla="*/ 635896 w 815340"/>
                    <a:gd name="connsiteY10" fmla="*/ 0 h 843435"/>
                    <a:gd name="connsiteX11" fmla="*/ 616846 w 815340"/>
                    <a:gd name="connsiteY11" fmla="*/ 28575 h 843435"/>
                    <a:gd name="connsiteX12" fmla="*/ 597796 w 815340"/>
                    <a:gd name="connsiteY12" fmla="*/ 204788 h 843435"/>
                    <a:gd name="connsiteX13" fmla="*/ 528740 w 815340"/>
                    <a:gd name="connsiteY13" fmla="*/ 33338 h 843435"/>
                    <a:gd name="connsiteX14" fmla="*/ 519215 w 815340"/>
                    <a:gd name="connsiteY14" fmla="*/ 97631 h 843435"/>
                    <a:gd name="connsiteX15" fmla="*/ 390627 w 815340"/>
                    <a:gd name="connsiteY15" fmla="*/ 30956 h 843435"/>
                    <a:gd name="connsiteX16" fmla="*/ 242990 w 815340"/>
                    <a:gd name="connsiteY16" fmla="*/ 45244 h 843435"/>
                    <a:gd name="connsiteX17" fmla="*/ 0 w 815340"/>
                    <a:gd name="connsiteY17" fmla="*/ 588352 h 843435"/>
                    <a:gd name="connsiteX18" fmla="*/ 101600 w 815340"/>
                    <a:gd name="connsiteY18" fmla="*/ 629634 h 84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15340" h="843435">
                      <a:moveTo>
                        <a:pt x="101600" y="629634"/>
                      </a:moveTo>
                      <a:cubicBezTo>
                        <a:pt x="178628" y="469323"/>
                        <a:pt x="208858" y="443707"/>
                        <a:pt x="285852" y="285750"/>
                      </a:cubicBezTo>
                      <a:cubicBezTo>
                        <a:pt x="300140" y="354806"/>
                        <a:pt x="312540" y="425392"/>
                        <a:pt x="312540" y="502386"/>
                      </a:cubicBezTo>
                      <a:cubicBezTo>
                        <a:pt x="289520" y="608748"/>
                        <a:pt x="310934" y="779296"/>
                        <a:pt x="305422" y="842823"/>
                      </a:cubicBezTo>
                      <a:lnTo>
                        <a:pt x="815251" y="843435"/>
                      </a:lnTo>
                      <a:cubicBezTo>
                        <a:pt x="795516" y="695003"/>
                        <a:pt x="809781" y="529221"/>
                        <a:pt x="752577" y="404020"/>
                      </a:cubicBezTo>
                      <a:cubicBezTo>
                        <a:pt x="773215" y="375445"/>
                        <a:pt x="811354" y="350053"/>
                        <a:pt x="815323" y="288141"/>
                      </a:cubicBezTo>
                      <a:cubicBezTo>
                        <a:pt x="816117" y="234959"/>
                        <a:pt x="789883" y="224631"/>
                        <a:pt x="766865" y="197644"/>
                      </a:cubicBezTo>
                      <a:lnTo>
                        <a:pt x="752577" y="47625"/>
                      </a:lnTo>
                      <a:lnTo>
                        <a:pt x="650184" y="38100"/>
                      </a:lnTo>
                      <a:lnTo>
                        <a:pt x="635896" y="0"/>
                      </a:lnTo>
                      <a:lnTo>
                        <a:pt x="616846" y="28575"/>
                      </a:lnTo>
                      <a:lnTo>
                        <a:pt x="597796" y="204788"/>
                      </a:lnTo>
                      <a:lnTo>
                        <a:pt x="528740" y="33338"/>
                      </a:lnTo>
                      <a:lnTo>
                        <a:pt x="519215" y="97631"/>
                      </a:lnTo>
                      <a:lnTo>
                        <a:pt x="390627" y="30956"/>
                      </a:lnTo>
                      <a:cubicBezTo>
                        <a:pt x="341415" y="23813"/>
                        <a:pt x="294583" y="16669"/>
                        <a:pt x="242990" y="45244"/>
                      </a:cubicBezTo>
                      <a:cubicBezTo>
                        <a:pt x="195365" y="91281"/>
                        <a:pt x="100013" y="373246"/>
                        <a:pt x="0" y="588352"/>
                      </a:cubicBezTo>
                      <a:lnTo>
                        <a:pt x="101600" y="629634"/>
                      </a:lnTo>
                      <a:close/>
                    </a:path>
                  </a:pathLst>
                </a:custGeom>
                <a:blipFill dpi="0" rotWithShape="1">
                  <a:blip r:embed="rId19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7E04B127-A383-473D-A89A-806EAF7163A8}"/>
                    </a:ext>
                  </a:extLst>
                </p:cNvPr>
                <p:cNvSpPr/>
                <p:nvPr/>
              </p:nvSpPr>
              <p:spPr>
                <a:xfrm>
                  <a:off x="6463059" y="495076"/>
                  <a:ext cx="1053864" cy="887978"/>
                </a:xfrm>
                <a:custGeom>
                  <a:avLst/>
                  <a:gdLst>
                    <a:gd name="connsiteX0" fmla="*/ 104775 w 1266825"/>
                    <a:gd name="connsiteY0" fmla="*/ 981075 h 1023937"/>
                    <a:gd name="connsiteX1" fmla="*/ 0 w 1266825"/>
                    <a:gd name="connsiteY1" fmla="*/ 971550 h 1023937"/>
                    <a:gd name="connsiteX2" fmla="*/ 47625 w 1266825"/>
                    <a:gd name="connsiteY2" fmla="*/ 366712 h 1023937"/>
                    <a:gd name="connsiteX3" fmla="*/ 390525 w 1266825"/>
                    <a:gd name="connsiteY3" fmla="*/ 0 h 1023937"/>
                    <a:gd name="connsiteX4" fmla="*/ 962025 w 1266825"/>
                    <a:gd name="connsiteY4" fmla="*/ 19050 h 1023937"/>
                    <a:gd name="connsiteX5" fmla="*/ 1185862 w 1266825"/>
                    <a:gd name="connsiteY5" fmla="*/ 328612 h 1023937"/>
                    <a:gd name="connsiteX6" fmla="*/ 1266825 w 1266825"/>
                    <a:gd name="connsiteY6" fmla="*/ 819150 h 1023937"/>
                    <a:gd name="connsiteX7" fmla="*/ 1166812 w 1266825"/>
                    <a:gd name="connsiteY7" fmla="*/ 1023937 h 1023937"/>
                    <a:gd name="connsiteX8" fmla="*/ 1114425 w 1266825"/>
                    <a:gd name="connsiteY8" fmla="*/ 647700 h 1023937"/>
                    <a:gd name="connsiteX9" fmla="*/ 947737 w 1266825"/>
                    <a:gd name="connsiteY9" fmla="*/ 519112 h 1023937"/>
                    <a:gd name="connsiteX10" fmla="*/ 819150 w 1266825"/>
                    <a:gd name="connsiteY10" fmla="*/ 238125 h 1023937"/>
                    <a:gd name="connsiteX11" fmla="*/ 523875 w 1266825"/>
                    <a:gd name="connsiteY11" fmla="*/ 247650 h 1023937"/>
                    <a:gd name="connsiteX12" fmla="*/ 352425 w 1266825"/>
                    <a:gd name="connsiteY12" fmla="*/ 461962 h 1023937"/>
                    <a:gd name="connsiteX13" fmla="*/ 157162 w 1266825"/>
                    <a:gd name="connsiteY13" fmla="*/ 666750 h 1023937"/>
                    <a:gd name="connsiteX14" fmla="*/ 104775 w 1266825"/>
                    <a:gd name="connsiteY14" fmla="*/ 981075 h 1023937"/>
                    <a:gd name="connsiteX0" fmla="*/ 104775 w 1266825"/>
                    <a:gd name="connsiteY0" fmla="*/ 1015199 h 1058061"/>
                    <a:gd name="connsiteX1" fmla="*/ 0 w 1266825"/>
                    <a:gd name="connsiteY1" fmla="*/ 1005674 h 1058061"/>
                    <a:gd name="connsiteX2" fmla="*/ 47625 w 1266825"/>
                    <a:gd name="connsiteY2" fmla="*/ 400836 h 1058061"/>
                    <a:gd name="connsiteX3" fmla="*/ 390525 w 1266825"/>
                    <a:gd name="connsiteY3" fmla="*/ 34124 h 1058061"/>
                    <a:gd name="connsiteX4" fmla="*/ 962025 w 1266825"/>
                    <a:gd name="connsiteY4" fmla="*/ 53174 h 1058061"/>
                    <a:gd name="connsiteX5" fmla="*/ 1185862 w 1266825"/>
                    <a:gd name="connsiteY5" fmla="*/ 362736 h 1058061"/>
                    <a:gd name="connsiteX6" fmla="*/ 1266825 w 1266825"/>
                    <a:gd name="connsiteY6" fmla="*/ 853274 h 1058061"/>
                    <a:gd name="connsiteX7" fmla="*/ 1166812 w 1266825"/>
                    <a:gd name="connsiteY7" fmla="*/ 1058061 h 1058061"/>
                    <a:gd name="connsiteX8" fmla="*/ 1114425 w 1266825"/>
                    <a:gd name="connsiteY8" fmla="*/ 681824 h 1058061"/>
                    <a:gd name="connsiteX9" fmla="*/ 947737 w 1266825"/>
                    <a:gd name="connsiteY9" fmla="*/ 553236 h 1058061"/>
                    <a:gd name="connsiteX10" fmla="*/ 819150 w 1266825"/>
                    <a:gd name="connsiteY10" fmla="*/ 272249 h 1058061"/>
                    <a:gd name="connsiteX11" fmla="*/ 523875 w 1266825"/>
                    <a:gd name="connsiteY11" fmla="*/ 281774 h 1058061"/>
                    <a:gd name="connsiteX12" fmla="*/ 352425 w 1266825"/>
                    <a:gd name="connsiteY12" fmla="*/ 496086 h 1058061"/>
                    <a:gd name="connsiteX13" fmla="*/ 157162 w 1266825"/>
                    <a:gd name="connsiteY13" fmla="*/ 700874 h 1058061"/>
                    <a:gd name="connsiteX14" fmla="*/ 104775 w 1266825"/>
                    <a:gd name="connsiteY14" fmla="*/ 1015199 h 1058061"/>
                    <a:gd name="connsiteX0" fmla="*/ 104775 w 1266825"/>
                    <a:gd name="connsiteY0" fmla="*/ 1032003 h 1074865"/>
                    <a:gd name="connsiteX1" fmla="*/ 0 w 1266825"/>
                    <a:gd name="connsiteY1" fmla="*/ 1022478 h 1074865"/>
                    <a:gd name="connsiteX2" fmla="*/ 47625 w 1266825"/>
                    <a:gd name="connsiteY2" fmla="*/ 417640 h 1074865"/>
                    <a:gd name="connsiteX3" fmla="*/ 390525 w 1266825"/>
                    <a:gd name="connsiteY3" fmla="*/ 50928 h 1074865"/>
                    <a:gd name="connsiteX4" fmla="*/ 962025 w 1266825"/>
                    <a:gd name="connsiteY4" fmla="*/ 69978 h 1074865"/>
                    <a:gd name="connsiteX5" fmla="*/ 1185862 w 1266825"/>
                    <a:gd name="connsiteY5" fmla="*/ 379540 h 1074865"/>
                    <a:gd name="connsiteX6" fmla="*/ 1266825 w 1266825"/>
                    <a:gd name="connsiteY6" fmla="*/ 870078 h 1074865"/>
                    <a:gd name="connsiteX7" fmla="*/ 1166812 w 1266825"/>
                    <a:gd name="connsiteY7" fmla="*/ 1074865 h 1074865"/>
                    <a:gd name="connsiteX8" fmla="*/ 1114425 w 1266825"/>
                    <a:gd name="connsiteY8" fmla="*/ 698628 h 1074865"/>
                    <a:gd name="connsiteX9" fmla="*/ 947737 w 1266825"/>
                    <a:gd name="connsiteY9" fmla="*/ 570040 h 1074865"/>
                    <a:gd name="connsiteX10" fmla="*/ 819150 w 1266825"/>
                    <a:gd name="connsiteY10" fmla="*/ 289053 h 1074865"/>
                    <a:gd name="connsiteX11" fmla="*/ 523875 w 1266825"/>
                    <a:gd name="connsiteY11" fmla="*/ 298578 h 1074865"/>
                    <a:gd name="connsiteX12" fmla="*/ 352425 w 1266825"/>
                    <a:gd name="connsiteY12" fmla="*/ 512890 h 1074865"/>
                    <a:gd name="connsiteX13" fmla="*/ 157162 w 1266825"/>
                    <a:gd name="connsiteY13" fmla="*/ 717678 h 1074865"/>
                    <a:gd name="connsiteX14" fmla="*/ 104775 w 1266825"/>
                    <a:gd name="connsiteY14" fmla="*/ 1032003 h 1074865"/>
                    <a:gd name="connsiteX0" fmla="*/ 104775 w 1267344"/>
                    <a:gd name="connsiteY0" fmla="*/ 1032003 h 1074865"/>
                    <a:gd name="connsiteX1" fmla="*/ 0 w 1267344"/>
                    <a:gd name="connsiteY1" fmla="*/ 1022478 h 1074865"/>
                    <a:gd name="connsiteX2" fmla="*/ 47625 w 1267344"/>
                    <a:gd name="connsiteY2" fmla="*/ 417640 h 1074865"/>
                    <a:gd name="connsiteX3" fmla="*/ 390525 w 1267344"/>
                    <a:gd name="connsiteY3" fmla="*/ 50928 h 1074865"/>
                    <a:gd name="connsiteX4" fmla="*/ 962025 w 1267344"/>
                    <a:gd name="connsiteY4" fmla="*/ 69978 h 1074865"/>
                    <a:gd name="connsiteX5" fmla="*/ 1185862 w 1267344"/>
                    <a:gd name="connsiteY5" fmla="*/ 379540 h 1074865"/>
                    <a:gd name="connsiteX6" fmla="*/ 1266825 w 1267344"/>
                    <a:gd name="connsiteY6" fmla="*/ 870078 h 1074865"/>
                    <a:gd name="connsiteX7" fmla="*/ 1166812 w 1267344"/>
                    <a:gd name="connsiteY7" fmla="*/ 1074865 h 1074865"/>
                    <a:gd name="connsiteX8" fmla="*/ 1114425 w 1267344"/>
                    <a:gd name="connsiteY8" fmla="*/ 698628 h 1074865"/>
                    <a:gd name="connsiteX9" fmla="*/ 947737 w 1267344"/>
                    <a:gd name="connsiteY9" fmla="*/ 570040 h 1074865"/>
                    <a:gd name="connsiteX10" fmla="*/ 819150 w 1267344"/>
                    <a:gd name="connsiteY10" fmla="*/ 289053 h 1074865"/>
                    <a:gd name="connsiteX11" fmla="*/ 523875 w 1267344"/>
                    <a:gd name="connsiteY11" fmla="*/ 298578 h 1074865"/>
                    <a:gd name="connsiteX12" fmla="*/ 352425 w 1267344"/>
                    <a:gd name="connsiteY12" fmla="*/ 512890 h 1074865"/>
                    <a:gd name="connsiteX13" fmla="*/ 157162 w 1267344"/>
                    <a:gd name="connsiteY13" fmla="*/ 717678 h 1074865"/>
                    <a:gd name="connsiteX14" fmla="*/ 104775 w 1267344"/>
                    <a:gd name="connsiteY14" fmla="*/ 1032003 h 1074865"/>
                    <a:gd name="connsiteX0" fmla="*/ 104775 w 1267344"/>
                    <a:gd name="connsiteY0" fmla="*/ 1032003 h 1074865"/>
                    <a:gd name="connsiteX1" fmla="*/ 0 w 1267344"/>
                    <a:gd name="connsiteY1" fmla="*/ 1022478 h 1074865"/>
                    <a:gd name="connsiteX2" fmla="*/ 47625 w 1267344"/>
                    <a:gd name="connsiteY2" fmla="*/ 417640 h 1074865"/>
                    <a:gd name="connsiteX3" fmla="*/ 390525 w 1267344"/>
                    <a:gd name="connsiteY3" fmla="*/ 50928 h 1074865"/>
                    <a:gd name="connsiteX4" fmla="*/ 962025 w 1267344"/>
                    <a:gd name="connsiteY4" fmla="*/ 69978 h 1074865"/>
                    <a:gd name="connsiteX5" fmla="*/ 1185862 w 1267344"/>
                    <a:gd name="connsiteY5" fmla="*/ 379540 h 1074865"/>
                    <a:gd name="connsiteX6" fmla="*/ 1266825 w 1267344"/>
                    <a:gd name="connsiteY6" fmla="*/ 870078 h 1074865"/>
                    <a:gd name="connsiteX7" fmla="*/ 1166812 w 1267344"/>
                    <a:gd name="connsiteY7" fmla="*/ 1074865 h 1074865"/>
                    <a:gd name="connsiteX8" fmla="*/ 1114425 w 1267344"/>
                    <a:gd name="connsiteY8" fmla="*/ 698628 h 1074865"/>
                    <a:gd name="connsiteX9" fmla="*/ 947737 w 1267344"/>
                    <a:gd name="connsiteY9" fmla="*/ 570040 h 1074865"/>
                    <a:gd name="connsiteX10" fmla="*/ 819150 w 1267344"/>
                    <a:gd name="connsiteY10" fmla="*/ 289053 h 1074865"/>
                    <a:gd name="connsiteX11" fmla="*/ 523875 w 1267344"/>
                    <a:gd name="connsiteY11" fmla="*/ 298578 h 1074865"/>
                    <a:gd name="connsiteX12" fmla="*/ 352425 w 1267344"/>
                    <a:gd name="connsiteY12" fmla="*/ 512890 h 1074865"/>
                    <a:gd name="connsiteX13" fmla="*/ 157162 w 1267344"/>
                    <a:gd name="connsiteY13" fmla="*/ 717678 h 1074865"/>
                    <a:gd name="connsiteX14" fmla="*/ 104775 w 1267344"/>
                    <a:gd name="connsiteY14" fmla="*/ 1032003 h 1074865"/>
                    <a:gd name="connsiteX0" fmla="*/ 104775 w 1276093"/>
                    <a:gd name="connsiteY0" fmla="*/ 1032003 h 1074865"/>
                    <a:gd name="connsiteX1" fmla="*/ 0 w 1276093"/>
                    <a:gd name="connsiteY1" fmla="*/ 1022478 h 1074865"/>
                    <a:gd name="connsiteX2" fmla="*/ 47625 w 1276093"/>
                    <a:gd name="connsiteY2" fmla="*/ 417640 h 1074865"/>
                    <a:gd name="connsiteX3" fmla="*/ 390525 w 1276093"/>
                    <a:gd name="connsiteY3" fmla="*/ 50928 h 1074865"/>
                    <a:gd name="connsiteX4" fmla="*/ 962025 w 1276093"/>
                    <a:gd name="connsiteY4" fmla="*/ 69978 h 1074865"/>
                    <a:gd name="connsiteX5" fmla="*/ 1185862 w 1276093"/>
                    <a:gd name="connsiteY5" fmla="*/ 379540 h 1074865"/>
                    <a:gd name="connsiteX6" fmla="*/ 1266825 w 1276093"/>
                    <a:gd name="connsiteY6" fmla="*/ 870078 h 1074865"/>
                    <a:gd name="connsiteX7" fmla="*/ 1166812 w 1276093"/>
                    <a:gd name="connsiteY7" fmla="*/ 1074865 h 1074865"/>
                    <a:gd name="connsiteX8" fmla="*/ 1114425 w 1276093"/>
                    <a:gd name="connsiteY8" fmla="*/ 698628 h 1074865"/>
                    <a:gd name="connsiteX9" fmla="*/ 947737 w 1276093"/>
                    <a:gd name="connsiteY9" fmla="*/ 570040 h 1074865"/>
                    <a:gd name="connsiteX10" fmla="*/ 819150 w 1276093"/>
                    <a:gd name="connsiteY10" fmla="*/ 289053 h 1074865"/>
                    <a:gd name="connsiteX11" fmla="*/ 523875 w 1276093"/>
                    <a:gd name="connsiteY11" fmla="*/ 298578 h 1074865"/>
                    <a:gd name="connsiteX12" fmla="*/ 352425 w 1276093"/>
                    <a:gd name="connsiteY12" fmla="*/ 512890 h 1074865"/>
                    <a:gd name="connsiteX13" fmla="*/ 157162 w 1276093"/>
                    <a:gd name="connsiteY13" fmla="*/ 717678 h 1074865"/>
                    <a:gd name="connsiteX14" fmla="*/ 104775 w 1276093"/>
                    <a:gd name="connsiteY14" fmla="*/ 1032003 h 1074865"/>
                    <a:gd name="connsiteX0" fmla="*/ 104775 w 1276093"/>
                    <a:gd name="connsiteY0" fmla="*/ 1032003 h 1074865"/>
                    <a:gd name="connsiteX1" fmla="*/ 0 w 1276093"/>
                    <a:gd name="connsiteY1" fmla="*/ 1022478 h 1074865"/>
                    <a:gd name="connsiteX2" fmla="*/ 47625 w 1276093"/>
                    <a:gd name="connsiteY2" fmla="*/ 417640 h 1074865"/>
                    <a:gd name="connsiteX3" fmla="*/ 390525 w 1276093"/>
                    <a:gd name="connsiteY3" fmla="*/ 50928 h 1074865"/>
                    <a:gd name="connsiteX4" fmla="*/ 962025 w 1276093"/>
                    <a:gd name="connsiteY4" fmla="*/ 69978 h 1074865"/>
                    <a:gd name="connsiteX5" fmla="*/ 1185862 w 1276093"/>
                    <a:gd name="connsiteY5" fmla="*/ 379540 h 1074865"/>
                    <a:gd name="connsiteX6" fmla="*/ 1266825 w 1276093"/>
                    <a:gd name="connsiteY6" fmla="*/ 870078 h 1074865"/>
                    <a:gd name="connsiteX7" fmla="*/ 1166812 w 1276093"/>
                    <a:gd name="connsiteY7" fmla="*/ 1074865 h 1074865"/>
                    <a:gd name="connsiteX8" fmla="*/ 1114425 w 1276093"/>
                    <a:gd name="connsiteY8" fmla="*/ 698628 h 1074865"/>
                    <a:gd name="connsiteX9" fmla="*/ 947737 w 1276093"/>
                    <a:gd name="connsiteY9" fmla="*/ 570040 h 1074865"/>
                    <a:gd name="connsiteX10" fmla="*/ 819150 w 1276093"/>
                    <a:gd name="connsiteY10" fmla="*/ 289053 h 1074865"/>
                    <a:gd name="connsiteX11" fmla="*/ 523875 w 1276093"/>
                    <a:gd name="connsiteY11" fmla="*/ 298578 h 1074865"/>
                    <a:gd name="connsiteX12" fmla="*/ 352425 w 1276093"/>
                    <a:gd name="connsiteY12" fmla="*/ 512890 h 1074865"/>
                    <a:gd name="connsiteX13" fmla="*/ 157162 w 1276093"/>
                    <a:gd name="connsiteY13" fmla="*/ 717678 h 1074865"/>
                    <a:gd name="connsiteX14" fmla="*/ 104775 w 1276093"/>
                    <a:gd name="connsiteY14" fmla="*/ 1032003 h 1074865"/>
                    <a:gd name="connsiteX0" fmla="*/ 104775 w 1276093"/>
                    <a:gd name="connsiteY0" fmla="*/ 1032003 h 1074865"/>
                    <a:gd name="connsiteX1" fmla="*/ 0 w 1276093"/>
                    <a:gd name="connsiteY1" fmla="*/ 1022478 h 1074865"/>
                    <a:gd name="connsiteX2" fmla="*/ 47625 w 1276093"/>
                    <a:gd name="connsiteY2" fmla="*/ 417640 h 1074865"/>
                    <a:gd name="connsiteX3" fmla="*/ 390525 w 1276093"/>
                    <a:gd name="connsiteY3" fmla="*/ 50928 h 1074865"/>
                    <a:gd name="connsiteX4" fmla="*/ 962025 w 1276093"/>
                    <a:gd name="connsiteY4" fmla="*/ 69978 h 1074865"/>
                    <a:gd name="connsiteX5" fmla="*/ 1185862 w 1276093"/>
                    <a:gd name="connsiteY5" fmla="*/ 379540 h 1074865"/>
                    <a:gd name="connsiteX6" fmla="*/ 1266825 w 1276093"/>
                    <a:gd name="connsiteY6" fmla="*/ 870078 h 1074865"/>
                    <a:gd name="connsiteX7" fmla="*/ 1166812 w 1276093"/>
                    <a:gd name="connsiteY7" fmla="*/ 1074865 h 1074865"/>
                    <a:gd name="connsiteX8" fmla="*/ 1114425 w 1276093"/>
                    <a:gd name="connsiteY8" fmla="*/ 698628 h 1074865"/>
                    <a:gd name="connsiteX9" fmla="*/ 947737 w 1276093"/>
                    <a:gd name="connsiteY9" fmla="*/ 570040 h 1074865"/>
                    <a:gd name="connsiteX10" fmla="*/ 819150 w 1276093"/>
                    <a:gd name="connsiteY10" fmla="*/ 289053 h 1074865"/>
                    <a:gd name="connsiteX11" fmla="*/ 523875 w 1276093"/>
                    <a:gd name="connsiteY11" fmla="*/ 298578 h 1074865"/>
                    <a:gd name="connsiteX12" fmla="*/ 352425 w 1276093"/>
                    <a:gd name="connsiteY12" fmla="*/ 512890 h 1074865"/>
                    <a:gd name="connsiteX13" fmla="*/ 157162 w 1276093"/>
                    <a:gd name="connsiteY13" fmla="*/ 717678 h 1074865"/>
                    <a:gd name="connsiteX14" fmla="*/ 104775 w 1276093"/>
                    <a:gd name="connsiteY14" fmla="*/ 1032003 h 1074865"/>
                    <a:gd name="connsiteX0" fmla="*/ 104775 w 1276093"/>
                    <a:gd name="connsiteY0" fmla="*/ 1032003 h 1074865"/>
                    <a:gd name="connsiteX1" fmla="*/ 0 w 1276093"/>
                    <a:gd name="connsiteY1" fmla="*/ 1022478 h 1074865"/>
                    <a:gd name="connsiteX2" fmla="*/ 47625 w 1276093"/>
                    <a:gd name="connsiteY2" fmla="*/ 417640 h 1074865"/>
                    <a:gd name="connsiteX3" fmla="*/ 390525 w 1276093"/>
                    <a:gd name="connsiteY3" fmla="*/ 50928 h 1074865"/>
                    <a:gd name="connsiteX4" fmla="*/ 962025 w 1276093"/>
                    <a:gd name="connsiteY4" fmla="*/ 69978 h 1074865"/>
                    <a:gd name="connsiteX5" fmla="*/ 1185862 w 1276093"/>
                    <a:gd name="connsiteY5" fmla="*/ 379540 h 1074865"/>
                    <a:gd name="connsiteX6" fmla="*/ 1266825 w 1276093"/>
                    <a:gd name="connsiteY6" fmla="*/ 870078 h 1074865"/>
                    <a:gd name="connsiteX7" fmla="*/ 1166812 w 1276093"/>
                    <a:gd name="connsiteY7" fmla="*/ 1074865 h 1074865"/>
                    <a:gd name="connsiteX8" fmla="*/ 1114425 w 1276093"/>
                    <a:gd name="connsiteY8" fmla="*/ 698628 h 1074865"/>
                    <a:gd name="connsiteX9" fmla="*/ 947737 w 1276093"/>
                    <a:gd name="connsiteY9" fmla="*/ 570040 h 1074865"/>
                    <a:gd name="connsiteX10" fmla="*/ 819150 w 1276093"/>
                    <a:gd name="connsiteY10" fmla="*/ 289053 h 1074865"/>
                    <a:gd name="connsiteX11" fmla="*/ 523875 w 1276093"/>
                    <a:gd name="connsiteY11" fmla="*/ 298578 h 1074865"/>
                    <a:gd name="connsiteX12" fmla="*/ 352425 w 1276093"/>
                    <a:gd name="connsiteY12" fmla="*/ 512890 h 1074865"/>
                    <a:gd name="connsiteX13" fmla="*/ 157162 w 1276093"/>
                    <a:gd name="connsiteY13" fmla="*/ 717678 h 1074865"/>
                    <a:gd name="connsiteX14" fmla="*/ 104775 w 1276093"/>
                    <a:gd name="connsiteY14" fmla="*/ 1032003 h 1074865"/>
                    <a:gd name="connsiteX0" fmla="*/ 104775 w 1276093"/>
                    <a:gd name="connsiteY0" fmla="*/ 1032003 h 1074865"/>
                    <a:gd name="connsiteX1" fmla="*/ 0 w 1276093"/>
                    <a:gd name="connsiteY1" fmla="*/ 1022478 h 1074865"/>
                    <a:gd name="connsiteX2" fmla="*/ 47625 w 1276093"/>
                    <a:gd name="connsiteY2" fmla="*/ 417640 h 1074865"/>
                    <a:gd name="connsiteX3" fmla="*/ 390525 w 1276093"/>
                    <a:gd name="connsiteY3" fmla="*/ 50928 h 1074865"/>
                    <a:gd name="connsiteX4" fmla="*/ 962025 w 1276093"/>
                    <a:gd name="connsiteY4" fmla="*/ 69978 h 1074865"/>
                    <a:gd name="connsiteX5" fmla="*/ 1185862 w 1276093"/>
                    <a:gd name="connsiteY5" fmla="*/ 379540 h 1074865"/>
                    <a:gd name="connsiteX6" fmla="*/ 1266825 w 1276093"/>
                    <a:gd name="connsiteY6" fmla="*/ 870078 h 1074865"/>
                    <a:gd name="connsiteX7" fmla="*/ 1166812 w 1276093"/>
                    <a:gd name="connsiteY7" fmla="*/ 1074865 h 1074865"/>
                    <a:gd name="connsiteX8" fmla="*/ 1114425 w 1276093"/>
                    <a:gd name="connsiteY8" fmla="*/ 698628 h 1074865"/>
                    <a:gd name="connsiteX9" fmla="*/ 947737 w 1276093"/>
                    <a:gd name="connsiteY9" fmla="*/ 570040 h 1074865"/>
                    <a:gd name="connsiteX10" fmla="*/ 819150 w 1276093"/>
                    <a:gd name="connsiteY10" fmla="*/ 289053 h 1074865"/>
                    <a:gd name="connsiteX11" fmla="*/ 523875 w 1276093"/>
                    <a:gd name="connsiteY11" fmla="*/ 298578 h 1074865"/>
                    <a:gd name="connsiteX12" fmla="*/ 352425 w 1276093"/>
                    <a:gd name="connsiteY12" fmla="*/ 512890 h 1074865"/>
                    <a:gd name="connsiteX13" fmla="*/ 157162 w 1276093"/>
                    <a:gd name="connsiteY13" fmla="*/ 717678 h 1074865"/>
                    <a:gd name="connsiteX14" fmla="*/ 104775 w 1276093"/>
                    <a:gd name="connsiteY14" fmla="*/ 1032003 h 1074865"/>
                    <a:gd name="connsiteX0" fmla="*/ 104775 w 1276093"/>
                    <a:gd name="connsiteY0" fmla="*/ 1032003 h 1074865"/>
                    <a:gd name="connsiteX1" fmla="*/ 0 w 1276093"/>
                    <a:gd name="connsiteY1" fmla="*/ 1022478 h 1074865"/>
                    <a:gd name="connsiteX2" fmla="*/ 47625 w 1276093"/>
                    <a:gd name="connsiteY2" fmla="*/ 417640 h 1074865"/>
                    <a:gd name="connsiteX3" fmla="*/ 390525 w 1276093"/>
                    <a:gd name="connsiteY3" fmla="*/ 50928 h 1074865"/>
                    <a:gd name="connsiteX4" fmla="*/ 962025 w 1276093"/>
                    <a:gd name="connsiteY4" fmla="*/ 69978 h 1074865"/>
                    <a:gd name="connsiteX5" fmla="*/ 1185862 w 1276093"/>
                    <a:gd name="connsiteY5" fmla="*/ 379540 h 1074865"/>
                    <a:gd name="connsiteX6" fmla="*/ 1266825 w 1276093"/>
                    <a:gd name="connsiteY6" fmla="*/ 870078 h 1074865"/>
                    <a:gd name="connsiteX7" fmla="*/ 1166812 w 1276093"/>
                    <a:gd name="connsiteY7" fmla="*/ 1074865 h 1074865"/>
                    <a:gd name="connsiteX8" fmla="*/ 1114425 w 1276093"/>
                    <a:gd name="connsiteY8" fmla="*/ 698628 h 1074865"/>
                    <a:gd name="connsiteX9" fmla="*/ 947737 w 1276093"/>
                    <a:gd name="connsiteY9" fmla="*/ 570040 h 1074865"/>
                    <a:gd name="connsiteX10" fmla="*/ 819150 w 1276093"/>
                    <a:gd name="connsiteY10" fmla="*/ 289053 h 1074865"/>
                    <a:gd name="connsiteX11" fmla="*/ 523875 w 1276093"/>
                    <a:gd name="connsiteY11" fmla="*/ 298578 h 1074865"/>
                    <a:gd name="connsiteX12" fmla="*/ 352425 w 1276093"/>
                    <a:gd name="connsiteY12" fmla="*/ 512890 h 1074865"/>
                    <a:gd name="connsiteX13" fmla="*/ 157162 w 1276093"/>
                    <a:gd name="connsiteY13" fmla="*/ 717678 h 1074865"/>
                    <a:gd name="connsiteX14" fmla="*/ 104775 w 1276093"/>
                    <a:gd name="connsiteY14" fmla="*/ 1032003 h 1074865"/>
                    <a:gd name="connsiteX0" fmla="*/ 104775 w 1276093"/>
                    <a:gd name="connsiteY0" fmla="*/ 1032003 h 1074865"/>
                    <a:gd name="connsiteX1" fmla="*/ 0 w 1276093"/>
                    <a:gd name="connsiteY1" fmla="*/ 1022478 h 1074865"/>
                    <a:gd name="connsiteX2" fmla="*/ 47625 w 1276093"/>
                    <a:gd name="connsiteY2" fmla="*/ 417640 h 1074865"/>
                    <a:gd name="connsiteX3" fmla="*/ 390525 w 1276093"/>
                    <a:gd name="connsiteY3" fmla="*/ 50928 h 1074865"/>
                    <a:gd name="connsiteX4" fmla="*/ 962025 w 1276093"/>
                    <a:gd name="connsiteY4" fmla="*/ 69978 h 1074865"/>
                    <a:gd name="connsiteX5" fmla="*/ 1185862 w 1276093"/>
                    <a:gd name="connsiteY5" fmla="*/ 379540 h 1074865"/>
                    <a:gd name="connsiteX6" fmla="*/ 1266825 w 1276093"/>
                    <a:gd name="connsiteY6" fmla="*/ 870078 h 1074865"/>
                    <a:gd name="connsiteX7" fmla="*/ 1166812 w 1276093"/>
                    <a:gd name="connsiteY7" fmla="*/ 1074865 h 1074865"/>
                    <a:gd name="connsiteX8" fmla="*/ 1114425 w 1276093"/>
                    <a:gd name="connsiteY8" fmla="*/ 698628 h 1074865"/>
                    <a:gd name="connsiteX9" fmla="*/ 947737 w 1276093"/>
                    <a:gd name="connsiteY9" fmla="*/ 570040 h 1074865"/>
                    <a:gd name="connsiteX10" fmla="*/ 819150 w 1276093"/>
                    <a:gd name="connsiteY10" fmla="*/ 289053 h 1074865"/>
                    <a:gd name="connsiteX11" fmla="*/ 523875 w 1276093"/>
                    <a:gd name="connsiteY11" fmla="*/ 298578 h 1074865"/>
                    <a:gd name="connsiteX12" fmla="*/ 352425 w 1276093"/>
                    <a:gd name="connsiteY12" fmla="*/ 512890 h 1074865"/>
                    <a:gd name="connsiteX13" fmla="*/ 157162 w 1276093"/>
                    <a:gd name="connsiteY13" fmla="*/ 717678 h 1074865"/>
                    <a:gd name="connsiteX14" fmla="*/ 104775 w 1276093"/>
                    <a:gd name="connsiteY14" fmla="*/ 1032003 h 1074865"/>
                    <a:gd name="connsiteX0" fmla="*/ 111133 w 1282451"/>
                    <a:gd name="connsiteY0" fmla="*/ 1032003 h 1074865"/>
                    <a:gd name="connsiteX1" fmla="*/ 6358 w 1282451"/>
                    <a:gd name="connsiteY1" fmla="*/ 1022478 h 1074865"/>
                    <a:gd name="connsiteX2" fmla="*/ 53983 w 1282451"/>
                    <a:gd name="connsiteY2" fmla="*/ 417640 h 1074865"/>
                    <a:gd name="connsiteX3" fmla="*/ 396883 w 1282451"/>
                    <a:gd name="connsiteY3" fmla="*/ 50928 h 1074865"/>
                    <a:gd name="connsiteX4" fmla="*/ 968383 w 1282451"/>
                    <a:gd name="connsiteY4" fmla="*/ 69978 h 1074865"/>
                    <a:gd name="connsiteX5" fmla="*/ 1192220 w 1282451"/>
                    <a:gd name="connsiteY5" fmla="*/ 379540 h 1074865"/>
                    <a:gd name="connsiteX6" fmla="*/ 1273183 w 1282451"/>
                    <a:gd name="connsiteY6" fmla="*/ 870078 h 1074865"/>
                    <a:gd name="connsiteX7" fmla="*/ 1173170 w 1282451"/>
                    <a:gd name="connsiteY7" fmla="*/ 1074865 h 1074865"/>
                    <a:gd name="connsiteX8" fmla="*/ 1120783 w 1282451"/>
                    <a:gd name="connsiteY8" fmla="*/ 698628 h 1074865"/>
                    <a:gd name="connsiteX9" fmla="*/ 954095 w 1282451"/>
                    <a:gd name="connsiteY9" fmla="*/ 570040 h 1074865"/>
                    <a:gd name="connsiteX10" fmla="*/ 825508 w 1282451"/>
                    <a:gd name="connsiteY10" fmla="*/ 289053 h 1074865"/>
                    <a:gd name="connsiteX11" fmla="*/ 530233 w 1282451"/>
                    <a:gd name="connsiteY11" fmla="*/ 298578 h 1074865"/>
                    <a:gd name="connsiteX12" fmla="*/ 358783 w 1282451"/>
                    <a:gd name="connsiteY12" fmla="*/ 512890 h 1074865"/>
                    <a:gd name="connsiteX13" fmla="*/ 163520 w 1282451"/>
                    <a:gd name="connsiteY13" fmla="*/ 717678 h 1074865"/>
                    <a:gd name="connsiteX14" fmla="*/ 111133 w 1282451"/>
                    <a:gd name="connsiteY14" fmla="*/ 1032003 h 1074865"/>
                    <a:gd name="connsiteX0" fmla="*/ 111133 w 1282451"/>
                    <a:gd name="connsiteY0" fmla="*/ 1032003 h 1074865"/>
                    <a:gd name="connsiteX1" fmla="*/ 6358 w 1282451"/>
                    <a:gd name="connsiteY1" fmla="*/ 1022478 h 1074865"/>
                    <a:gd name="connsiteX2" fmla="*/ 53983 w 1282451"/>
                    <a:gd name="connsiteY2" fmla="*/ 417640 h 1074865"/>
                    <a:gd name="connsiteX3" fmla="*/ 396883 w 1282451"/>
                    <a:gd name="connsiteY3" fmla="*/ 50928 h 1074865"/>
                    <a:gd name="connsiteX4" fmla="*/ 968383 w 1282451"/>
                    <a:gd name="connsiteY4" fmla="*/ 69978 h 1074865"/>
                    <a:gd name="connsiteX5" fmla="*/ 1192220 w 1282451"/>
                    <a:gd name="connsiteY5" fmla="*/ 379540 h 1074865"/>
                    <a:gd name="connsiteX6" fmla="*/ 1273183 w 1282451"/>
                    <a:gd name="connsiteY6" fmla="*/ 870078 h 1074865"/>
                    <a:gd name="connsiteX7" fmla="*/ 1173170 w 1282451"/>
                    <a:gd name="connsiteY7" fmla="*/ 1074865 h 1074865"/>
                    <a:gd name="connsiteX8" fmla="*/ 1120783 w 1282451"/>
                    <a:gd name="connsiteY8" fmla="*/ 698628 h 1074865"/>
                    <a:gd name="connsiteX9" fmla="*/ 954095 w 1282451"/>
                    <a:gd name="connsiteY9" fmla="*/ 570040 h 1074865"/>
                    <a:gd name="connsiteX10" fmla="*/ 825508 w 1282451"/>
                    <a:gd name="connsiteY10" fmla="*/ 289053 h 1074865"/>
                    <a:gd name="connsiteX11" fmla="*/ 530233 w 1282451"/>
                    <a:gd name="connsiteY11" fmla="*/ 298578 h 1074865"/>
                    <a:gd name="connsiteX12" fmla="*/ 315920 w 1282451"/>
                    <a:gd name="connsiteY12" fmla="*/ 579565 h 1074865"/>
                    <a:gd name="connsiteX13" fmla="*/ 163520 w 1282451"/>
                    <a:gd name="connsiteY13" fmla="*/ 717678 h 1074865"/>
                    <a:gd name="connsiteX14" fmla="*/ 111133 w 1282451"/>
                    <a:gd name="connsiteY14" fmla="*/ 1032003 h 1074865"/>
                    <a:gd name="connsiteX0" fmla="*/ 111133 w 1282451"/>
                    <a:gd name="connsiteY0" fmla="*/ 1032003 h 1074865"/>
                    <a:gd name="connsiteX1" fmla="*/ 6358 w 1282451"/>
                    <a:gd name="connsiteY1" fmla="*/ 1022478 h 1074865"/>
                    <a:gd name="connsiteX2" fmla="*/ 53983 w 1282451"/>
                    <a:gd name="connsiteY2" fmla="*/ 417640 h 1074865"/>
                    <a:gd name="connsiteX3" fmla="*/ 396883 w 1282451"/>
                    <a:gd name="connsiteY3" fmla="*/ 50928 h 1074865"/>
                    <a:gd name="connsiteX4" fmla="*/ 968383 w 1282451"/>
                    <a:gd name="connsiteY4" fmla="*/ 69978 h 1074865"/>
                    <a:gd name="connsiteX5" fmla="*/ 1192220 w 1282451"/>
                    <a:gd name="connsiteY5" fmla="*/ 379540 h 1074865"/>
                    <a:gd name="connsiteX6" fmla="*/ 1273183 w 1282451"/>
                    <a:gd name="connsiteY6" fmla="*/ 870078 h 1074865"/>
                    <a:gd name="connsiteX7" fmla="*/ 1173170 w 1282451"/>
                    <a:gd name="connsiteY7" fmla="*/ 1074865 h 1074865"/>
                    <a:gd name="connsiteX8" fmla="*/ 1120783 w 1282451"/>
                    <a:gd name="connsiteY8" fmla="*/ 698628 h 1074865"/>
                    <a:gd name="connsiteX9" fmla="*/ 954095 w 1282451"/>
                    <a:gd name="connsiteY9" fmla="*/ 570040 h 1074865"/>
                    <a:gd name="connsiteX10" fmla="*/ 825508 w 1282451"/>
                    <a:gd name="connsiteY10" fmla="*/ 289053 h 1074865"/>
                    <a:gd name="connsiteX11" fmla="*/ 430220 w 1282451"/>
                    <a:gd name="connsiteY11" fmla="*/ 327153 h 1074865"/>
                    <a:gd name="connsiteX12" fmla="*/ 315920 w 1282451"/>
                    <a:gd name="connsiteY12" fmla="*/ 579565 h 1074865"/>
                    <a:gd name="connsiteX13" fmla="*/ 163520 w 1282451"/>
                    <a:gd name="connsiteY13" fmla="*/ 717678 h 1074865"/>
                    <a:gd name="connsiteX14" fmla="*/ 111133 w 1282451"/>
                    <a:gd name="connsiteY14" fmla="*/ 1032003 h 1074865"/>
                    <a:gd name="connsiteX0" fmla="*/ 111133 w 1282451"/>
                    <a:gd name="connsiteY0" fmla="*/ 1032003 h 1074865"/>
                    <a:gd name="connsiteX1" fmla="*/ 6358 w 1282451"/>
                    <a:gd name="connsiteY1" fmla="*/ 1022478 h 1074865"/>
                    <a:gd name="connsiteX2" fmla="*/ 53983 w 1282451"/>
                    <a:gd name="connsiteY2" fmla="*/ 417640 h 1074865"/>
                    <a:gd name="connsiteX3" fmla="*/ 396883 w 1282451"/>
                    <a:gd name="connsiteY3" fmla="*/ 50928 h 1074865"/>
                    <a:gd name="connsiteX4" fmla="*/ 968383 w 1282451"/>
                    <a:gd name="connsiteY4" fmla="*/ 69978 h 1074865"/>
                    <a:gd name="connsiteX5" fmla="*/ 1192220 w 1282451"/>
                    <a:gd name="connsiteY5" fmla="*/ 379540 h 1074865"/>
                    <a:gd name="connsiteX6" fmla="*/ 1273183 w 1282451"/>
                    <a:gd name="connsiteY6" fmla="*/ 870078 h 1074865"/>
                    <a:gd name="connsiteX7" fmla="*/ 1173170 w 1282451"/>
                    <a:gd name="connsiteY7" fmla="*/ 1074865 h 1074865"/>
                    <a:gd name="connsiteX8" fmla="*/ 1120783 w 1282451"/>
                    <a:gd name="connsiteY8" fmla="*/ 698628 h 1074865"/>
                    <a:gd name="connsiteX9" fmla="*/ 954095 w 1282451"/>
                    <a:gd name="connsiteY9" fmla="*/ 570040 h 1074865"/>
                    <a:gd name="connsiteX10" fmla="*/ 854083 w 1282451"/>
                    <a:gd name="connsiteY10" fmla="*/ 331915 h 1074865"/>
                    <a:gd name="connsiteX11" fmla="*/ 430220 w 1282451"/>
                    <a:gd name="connsiteY11" fmla="*/ 327153 h 1074865"/>
                    <a:gd name="connsiteX12" fmla="*/ 315920 w 1282451"/>
                    <a:gd name="connsiteY12" fmla="*/ 579565 h 1074865"/>
                    <a:gd name="connsiteX13" fmla="*/ 163520 w 1282451"/>
                    <a:gd name="connsiteY13" fmla="*/ 717678 h 1074865"/>
                    <a:gd name="connsiteX14" fmla="*/ 111133 w 1282451"/>
                    <a:gd name="connsiteY14" fmla="*/ 1032003 h 1074865"/>
                    <a:gd name="connsiteX0" fmla="*/ 111133 w 1282451"/>
                    <a:gd name="connsiteY0" fmla="*/ 1032003 h 1074865"/>
                    <a:gd name="connsiteX1" fmla="*/ 6358 w 1282451"/>
                    <a:gd name="connsiteY1" fmla="*/ 1022478 h 1074865"/>
                    <a:gd name="connsiteX2" fmla="*/ 53983 w 1282451"/>
                    <a:gd name="connsiteY2" fmla="*/ 417640 h 1074865"/>
                    <a:gd name="connsiteX3" fmla="*/ 396883 w 1282451"/>
                    <a:gd name="connsiteY3" fmla="*/ 50928 h 1074865"/>
                    <a:gd name="connsiteX4" fmla="*/ 968383 w 1282451"/>
                    <a:gd name="connsiteY4" fmla="*/ 69978 h 1074865"/>
                    <a:gd name="connsiteX5" fmla="*/ 1192220 w 1282451"/>
                    <a:gd name="connsiteY5" fmla="*/ 379540 h 1074865"/>
                    <a:gd name="connsiteX6" fmla="*/ 1273183 w 1282451"/>
                    <a:gd name="connsiteY6" fmla="*/ 870078 h 1074865"/>
                    <a:gd name="connsiteX7" fmla="*/ 1173170 w 1282451"/>
                    <a:gd name="connsiteY7" fmla="*/ 1074865 h 1074865"/>
                    <a:gd name="connsiteX8" fmla="*/ 1120783 w 1282451"/>
                    <a:gd name="connsiteY8" fmla="*/ 698628 h 1074865"/>
                    <a:gd name="connsiteX9" fmla="*/ 982670 w 1282451"/>
                    <a:gd name="connsiteY9" fmla="*/ 565277 h 1074865"/>
                    <a:gd name="connsiteX10" fmla="*/ 854083 w 1282451"/>
                    <a:gd name="connsiteY10" fmla="*/ 331915 h 1074865"/>
                    <a:gd name="connsiteX11" fmla="*/ 430220 w 1282451"/>
                    <a:gd name="connsiteY11" fmla="*/ 327153 h 1074865"/>
                    <a:gd name="connsiteX12" fmla="*/ 315920 w 1282451"/>
                    <a:gd name="connsiteY12" fmla="*/ 579565 h 1074865"/>
                    <a:gd name="connsiteX13" fmla="*/ 163520 w 1282451"/>
                    <a:gd name="connsiteY13" fmla="*/ 717678 h 1074865"/>
                    <a:gd name="connsiteX14" fmla="*/ 111133 w 1282451"/>
                    <a:gd name="connsiteY14" fmla="*/ 1032003 h 1074865"/>
                    <a:gd name="connsiteX0" fmla="*/ 211146 w 1282451"/>
                    <a:gd name="connsiteY0" fmla="*/ 1008190 h 1074865"/>
                    <a:gd name="connsiteX1" fmla="*/ 6358 w 1282451"/>
                    <a:gd name="connsiteY1" fmla="*/ 1022478 h 1074865"/>
                    <a:gd name="connsiteX2" fmla="*/ 53983 w 1282451"/>
                    <a:gd name="connsiteY2" fmla="*/ 417640 h 1074865"/>
                    <a:gd name="connsiteX3" fmla="*/ 396883 w 1282451"/>
                    <a:gd name="connsiteY3" fmla="*/ 50928 h 1074865"/>
                    <a:gd name="connsiteX4" fmla="*/ 968383 w 1282451"/>
                    <a:gd name="connsiteY4" fmla="*/ 69978 h 1074865"/>
                    <a:gd name="connsiteX5" fmla="*/ 1192220 w 1282451"/>
                    <a:gd name="connsiteY5" fmla="*/ 379540 h 1074865"/>
                    <a:gd name="connsiteX6" fmla="*/ 1273183 w 1282451"/>
                    <a:gd name="connsiteY6" fmla="*/ 870078 h 1074865"/>
                    <a:gd name="connsiteX7" fmla="*/ 1173170 w 1282451"/>
                    <a:gd name="connsiteY7" fmla="*/ 1074865 h 1074865"/>
                    <a:gd name="connsiteX8" fmla="*/ 1120783 w 1282451"/>
                    <a:gd name="connsiteY8" fmla="*/ 698628 h 1074865"/>
                    <a:gd name="connsiteX9" fmla="*/ 982670 w 1282451"/>
                    <a:gd name="connsiteY9" fmla="*/ 565277 h 1074865"/>
                    <a:gd name="connsiteX10" fmla="*/ 854083 w 1282451"/>
                    <a:gd name="connsiteY10" fmla="*/ 331915 h 1074865"/>
                    <a:gd name="connsiteX11" fmla="*/ 430220 w 1282451"/>
                    <a:gd name="connsiteY11" fmla="*/ 327153 h 1074865"/>
                    <a:gd name="connsiteX12" fmla="*/ 315920 w 1282451"/>
                    <a:gd name="connsiteY12" fmla="*/ 579565 h 1074865"/>
                    <a:gd name="connsiteX13" fmla="*/ 163520 w 1282451"/>
                    <a:gd name="connsiteY13" fmla="*/ 717678 h 1074865"/>
                    <a:gd name="connsiteX14" fmla="*/ 211146 w 1282451"/>
                    <a:gd name="connsiteY14" fmla="*/ 1008190 h 1074865"/>
                    <a:gd name="connsiteX0" fmla="*/ 165899 w 1237204"/>
                    <a:gd name="connsiteY0" fmla="*/ 1008190 h 1074865"/>
                    <a:gd name="connsiteX1" fmla="*/ 99224 w 1237204"/>
                    <a:gd name="connsiteY1" fmla="*/ 1008190 h 1074865"/>
                    <a:gd name="connsiteX2" fmla="*/ 8736 w 1237204"/>
                    <a:gd name="connsiteY2" fmla="*/ 417640 h 1074865"/>
                    <a:gd name="connsiteX3" fmla="*/ 351636 w 1237204"/>
                    <a:gd name="connsiteY3" fmla="*/ 50928 h 1074865"/>
                    <a:gd name="connsiteX4" fmla="*/ 923136 w 1237204"/>
                    <a:gd name="connsiteY4" fmla="*/ 69978 h 1074865"/>
                    <a:gd name="connsiteX5" fmla="*/ 1146973 w 1237204"/>
                    <a:gd name="connsiteY5" fmla="*/ 379540 h 1074865"/>
                    <a:gd name="connsiteX6" fmla="*/ 1227936 w 1237204"/>
                    <a:gd name="connsiteY6" fmla="*/ 870078 h 1074865"/>
                    <a:gd name="connsiteX7" fmla="*/ 1127923 w 1237204"/>
                    <a:gd name="connsiteY7" fmla="*/ 1074865 h 1074865"/>
                    <a:gd name="connsiteX8" fmla="*/ 1075536 w 1237204"/>
                    <a:gd name="connsiteY8" fmla="*/ 698628 h 1074865"/>
                    <a:gd name="connsiteX9" fmla="*/ 937423 w 1237204"/>
                    <a:gd name="connsiteY9" fmla="*/ 565277 h 1074865"/>
                    <a:gd name="connsiteX10" fmla="*/ 808836 w 1237204"/>
                    <a:gd name="connsiteY10" fmla="*/ 331915 h 1074865"/>
                    <a:gd name="connsiteX11" fmla="*/ 384973 w 1237204"/>
                    <a:gd name="connsiteY11" fmla="*/ 327153 h 1074865"/>
                    <a:gd name="connsiteX12" fmla="*/ 270673 w 1237204"/>
                    <a:gd name="connsiteY12" fmla="*/ 579565 h 1074865"/>
                    <a:gd name="connsiteX13" fmla="*/ 118273 w 1237204"/>
                    <a:gd name="connsiteY13" fmla="*/ 717678 h 1074865"/>
                    <a:gd name="connsiteX14" fmla="*/ 165899 w 1237204"/>
                    <a:gd name="connsiteY14" fmla="*/ 1008190 h 1074865"/>
                    <a:gd name="connsiteX0" fmla="*/ 165899 w 1235435"/>
                    <a:gd name="connsiteY0" fmla="*/ 1008190 h 1022477"/>
                    <a:gd name="connsiteX1" fmla="*/ 99224 w 1235435"/>
                    <a:gd name="connsiteY1" fmla="*/ 1008190 h 1022477"/>
                    <a:gd name="connsiteX2" fmla="*/ 8736 w 1235435"/>
                    <a:gd name="connsiteY2" fmla="*/ 417640 h 1022477"/>
                    <a:gd name="connsiteX3" fmla="*/ 351636 w 1235435"/>
                    <a:gd name="connsiteY3" fmla="*/ 50928 h 1022477"/>
                    <a:gd name="connsiteX4" fmla="*/ 923136 w 1235435"/>
                    <a:gd name="connsiteY4" fmla="*/ 69978 h 1022477"/>
                    <a:gd name="connsiteX5" fmla="*/ 1146973 w 1235435"/>
                    <a:gd name="connsiteY5" fmla="*/ 379540 h 1022477"/>
                    <a:gd name="connsiteX6" fmla="*/ 1227936 w 1235435"/>
                    <a:gd name="connsiteY6" fmla="*/ 870078 h 1022477"/>
                    <a:gd name="connsiteX7" fmla="*/ 975523 w 1235435"/>
                    <a:gd name="connsiteY7" fmla="*/ 1022477 h 1022477"/>
                    <a:gd name="connsiteX8" fmla="*/ 1075536 w 1235435"/>
                    <a:gd name="connsiteY8" fmla="*/ 698628 h 1022477"/>
                    <a:gd name="connsiteX9" fmla="*/ 937423 w 1235435"/>
                    <a:gd name="connsiteY9" fmla="*/ 565277 h 1022477"/>
                    <a:gd name="connsiteX10" fmla="*/ 808836 w 1235435"/>
                    <a:gd name="connsiteY10" fmla="*/ 331915 h 1022477"/>
                    <a:gd name="connsiteX11" fmla="*/ 384973 w 1235435"/>
                    <a:gd name="connsiteY11" fmla="*/ 327153 h 1022477"/>
                    <a:gd name="connsiteX12" fmla="*/ 270673 w 1235435"/>
                    <a:gd name="connsiteY12" fmla="*/ 579565 h 1022477"/>
                    <a:gd name="connsiteX13" fmla="*/ 118273 w 1235435"/>
                    <a:gd name="connsiteY13" fmla="*/ 717678 h 1022477"/>
                    <a:gd name="connsiteX14" fmla="*/ 165899 w 1235435"/>
                    <a:gd name="connsiteY14" fmla="*/ 1008190 h 1022477"/>
                    <a:gd name="connsiteX0" fmla="*/ 165899 w 1151071"/>
                    <a:gd name="connsiteY0" fmla="*/ 1008190 h 1022477"/>
                    <a:gd name="connsiteX1" fmla="*/ 99224 w 1151071"/>
                    <a:gd name="connsiteY1" fmla="*/ 1008190 h 1022477"/>
                    <a:gd name="connsiteX2" fmla="*/ 8736 w 1151071"/>
                    <a:gd name="connsiteY2" fmla="*/ 417640 h 1022477"/>
                    <a:gd name="connsiteX3" fmla="*/ 351636 w 1151071"/>
                    <a:gd name="connsiteY3" fmla="*/ 50928 h 1022477"/>
                    <a:gd name="connsiteX4" fmla="*/ 923136 w 1151071"/>
                    <a:gd name="connsiteY4" fmla="*/ 69978 h 1022477"/>
                    <a:gd name="connsiteX5" fmla="*/ 1146973 w 1151071"/>
                    <a:gd name="connsiteY5" fmla="*/ 379540 h 1022477"/>
                    <a:gd name="connsiteX6" fmla="*/ 1061248 w 1151071"/>
                    <a:gd name="connsiteY6" fmla="*/ 908178 h 1022477"/>
                    <a:gd name="connsiteX7" fmla="*/ 975523 w 1151071"/>
                    <a:gd name="connsiteY7" fmla="*/ 1022477 h 1022477"/>
                    <a:gd name="connsiteX8" fmla="*/ 1075536 w 1151071"/>
                    <a:gd name="connsiteY8" fmla="*/ 698628 h 1022477"/>
                    <a:gd name="connsiteX9" fmla="*/ 937423 w 1151071"/>
                    <a:gd name="connsiteY9" fmla="*/ 565277 h 1022477"/>
                    <a:gd name="connsiteX10" fmla="*/ 808836 w 1151071"/>
                    <a:gd name="connsiteY10" fmla="*/ 331915 h 1022477"/>
                    <a:gd name="connsiteX11" fmla="*/ 384973 w 1151071"/>
                    <a:gd name="connsiteY11" fmla="*/ 327153 h 1022477"/>
                    <a:gd name="connsiteX12" fmla="*/ 270673 w 1151071"/>
                    <a:gd name="connsiteY12" fmla="*/ 579565 h 1022477"/>
                    <a:gd name="connsiteX13" fmla="*/ 118273 w 1151071"/>
                    <a:gd name="connsiteY13" fmla="*/ 717678 h 1022477"/>
                    <a:gd name="connsiteX14" fmla="*/ 165899 w 1151071"/>
                    <a:gd name="connsiteY14" fmla="*/ 1008190 h 1022477"/>
                    <a:gd name="connsiteX0" fmla="*/ 118769 w 1151567"/>
                    <a:gd name="connsiteY0" fmla="*/ 717678 h 1022477"/>
                    <a:gd name="connsiteX1" fmla="*/ 99720 w 1151567"/>
                    <a:gd name="connsiteY1" fmla="*/ 1008190 h 1022477"/>
                    <a:gd name="connsiteX2" fmla="*/ 9232 w 1151567"/>
                    <a:gd name="connsiteY2" fmla="*/ 417640 h 1022477"/>
                    <a:gd name="connsiteX3" fmla="*/ 352132 w 1151567"/>
                    <a:gd name="connsiteY3" fmla="*/ 50928 h 1022477"/>
                    <a:gd name="connsiteX4" fmla="*/ 923632 w 1151567"/>
                    <a:gd name="connsiteY4" fmla="*/ 69978 h 1022477"/>
                    <a:gd name="connsiteX5" fmla="*/ 1147469 w 1151567"/>
                    <a:gd name="connsiteY5" fmla="*/ 379540 h 1022477"/>
                    <a:gd name="connsiteX6" fmla="*/ 1061744 w 1151567"/>
                    <a:gd name="connsiteY6" fmla="*/ 908178 h 1022477"/>
                    <a:gd name="connsiteX7" fmla="*/ 976019 w 1151567"/>
                    <a:gd name="connsiteY7" fmla="*/ 1022477 h 1022477"/>
                    <a:gd name="connsiteX8" fmla="*/ 1076032 w 1151567"/>
                    <a:gd name="connsiteY8" fmla="*/ 698628 h 1022477"/>
                    <a:gd name="connsiteX9" fmla="*/ 937919 w 1151567"/>
                    <a:gd name="connsiteY9" fmla="*/ 565277 h 1022477"/>
                    <a:gd name="connsiteX10" fmla="*/ 809332 w 1151567"/>
                    <a:gd name="connsiteY10" fmla="*/ 331915 h 1022477"/>
                    <a:gd name="connsiteX11" fmla="*/ 385469 w 1151567"/>
                    <a:gd name="connsiteY11" fmla="*/ 327153 h 1022477"/>
                    <a:gd name="connsiteX12" fmla="*/ 271169 w 1151567"/>
                    <a:gd name="connsiteY12" fmla="*/ 579565 h 1022477"/>
                    <a:gd name="connsiteX13" fmla="*/ 118769 w 1151567"/>
                    <a:gd name="connsiteY13" fmla="*/ 717678 h 1022477"/>
                    <a:gd name="connsiteX0" fmla="*/ 118769 w 1151567"/>
                    <a:gd name="connsiteY0" fmla="*/ 717678 h 1040615"/>
                    <a:gd name="connsiteX1" fmla="*/ 99720 w 1151567"/>
                    <a:gd name="connsiteY1" fmla="*/ 1008190 h 1040615"/>
                    <a:gd name="connsiteX2" fmla="*/ 9232 w 1151567"/>
                    <a:gd name="connsiteY2" fmla="*/ 417640 h 1040615"/>
                    <a:gd name="connsiteX3" fmla="*/ 352132 w 1151567"/>
                    <a:gd name="connsiteY3" fmla="*/ 50928 h 1040615"/>
                    <a:gd name="connsiteX4" fmla="*/ 923632 w 1151567"/>
                    <a:gd name="connsiteY4" fmla="*/ 69978 h 1040615"/>
                    <a:gd name="connsiteX5" fmla="*/ 1147469 w 1151567"/>
                    <a:gd name="connsiteY5" fmla="*/ 379540 h 1040615"/>
                    <a:gd name="connsiteX6" fmla="*/ 1061744 w 1151567"/>
                    <a:gd name="connsiteY6" fmla="*/ 908178 h 1040615"/>
                    <a:gd name="connsiteX7" fmla="*/ 976019 w 1151567"/>
                    <a:gd name="connsiteY7" fmla="*/ 1022477 h 1040615"/>
                    <a:gd name="connsiteX8" fmla="*/ 992749 w 1151567"/>
                    <a:gd name="connsiteY8" fmla="*/ 1005988 h 1040615"/>
                    <a:gd name="connsiteX9" fmla="*/ 1076032 w 1151567"/>
                    <a:gd name="connsiteY9" fmla="*/ 698628 h 1040615"/>
                    <a:gd name="connsiteX10" fmla="*/ 937919 w 1151567"/>
                    <a:gd name="connsiteY10" fmla="*/ 565277 h 1040615"/>
                    <a:gd name="connsiteX11" fmla="*/ 809332 w 1151567"/>
                    <a:gd name="connsiteY11" fmla="*/ 331915 h 1040615"/>
                    <a:gd name="connsiteX12" fmla="*/ 385469 w 1151567"/>
                    <a:gd name="connsiteY12" fmla="*/ 327153 h 1040615"/>
                    <a:gd name="connsiteX13" fmla="*/ 271169 w 1151567"/>
                    <a:gd name="connsiteY13" fmla="*/ 579565 h 1040615"/>
                    <a:gd name="connsiteX14" fmla="*/ 118769 w 1151567"/>
                    <a:gd name="connsiteY14" fmla="*/ 717678 h 1040615"/>
                    <a:gd name="connsiteX0" fmla="*/ 118769 w 1151567"/>
                    <a:gd name="connsiteY0" fmla="*/ 717678 h 1034501"/>
                    <a:gd name="connsiteX1" fmla="*/ 99720 w 1151567"/>
                    <a:gd name="connsiteY1" fmla="*/ 1008190 h 1034501"/>
                    <a:gd name="connsiteX2" fmla="*/ 9232 w 1151567"/>
                    <a:gd name="connsiteY2" fmla="*/ 417640 h 1034501"/>
                    <a:gd name="connsiteX3" fmla="*/ 352132 w 1151567"/>
                    <a:gd name="connsiteY3" fmla="*/ 50928 h 1034501"/>
                    <a:gd name="connsiteX4" fmla="*/ 923632 w 1151567"/>
                    <a:gd name="connsiteY4" fmla="*/ 69978 h 1034501"/>
                    <a:gd name="connsiteX5" fmla="*/ 1147469 w 1151567"/>
                    <a:gd name="connsiteY5" fmla="*/ 379540 h 1034501"/>
                    <a:gd name="connsiteX6" fmla="*/ 1061744 w 1151567"/>
                    <a:gd name="connsiteY6" fmla="*/ 908178 h 1034501"/>
                    <a:gd name="connsiteX7" fmla="*/ 976019 w 1151567"/>
                    <a:gd name="connsiteY7" fmla="*/ 1022477 h 1034501"/>
                    <a:gd name="connsiteX8" fmla="*/ 1076032 w 1151567"/>
                    <a:gd name="connsiteY8" fmla="*/ 698628 h 1034501"/>
                    <a:gd name="connsiteX9" fmla="*/ 937919 w 1151567"/>
                    <a:gd name="connsiteY9" fmla="*/ 565277 h 1034501"/>
                    <a:gd name="connsiteX10" fmla="*/ 809332 w 1151567"/>
                    <a:gd name="connsiteY10" fmla="*/ 331915 h 1034501"/>
                    <a:gd name="connsiteX11" fmla="*/ 385469 w 1151567"/>
                    <a:gd name="connsiteY11" fmla="*/ 327153 h 1034501"/>
                    <a:gd name="connsiteX12" fmla="*/ 271169 w 1151567"/>
                    <a:gd name="connsiteY12" fmla="*/ 579565 h 1034501"/>
                    <a:gd name="connsiteX13" fmla="*/ 118769 w 1151567"/>
                    <a:gd name="connsiteY13" fmla="*/ 717678 h 1034501"/>
                    <a:gd name="connsiteX0" fmla="*/ 118769 w 1147797"/>
                    <a:gd name="connsiteY0" fmla="*/ 717678 h 1028740"/>
                    <a:gd name="connsiteX1" fmla="*/ 99720 w 1147797"/>
                    <a:gd name="connsiteY1" fmla="*/ 1008190 h 1028740"/>
                    <a:gd name="connsiteX2" fmla="*/ 9232 w 1147797"/>
                    <a:gd name="connsiteY2" fmla="*/ 417640 h 1028740"/>
                    <a:gd name="connsiteX3" fmla="*/ 352132 w 1147797"/>
                    <a:gd name="connsiteY3" fmla="*/ 50928 h 1028740"/>
                    <a:gd name="connsiteX4" fmla="*/ 923632 w 1147797"/>
                    <a:gd name="connsiteY4" fmla="*/ 69978 h 1028740"/>
                    <a:gd name="connsiteX5" fmla="*/ 1147469 w 1147797"/>
                    <a:gd name="connsiteY5" fmla="*/ 379540 h 1028740"/>
                    <a:gd name="connsiteX6" fmla="*/ 976019 w 1147797"/>
                    <a:gd name="connsiteY6" fmla="*/ 1022477 h 1028740"/>
                    <a:gd name="connsiteX7" fmla="*/ 1076032 w 1147797"/>
                    <a:gd name="connsiteY7" fmla="*/ 698628 h 1028740"/>
                    <a:gd name="connsiteX8" fmla="*/ 937919 w 1147797"/>
                    <a:gd name="connsiteY8" fmla="*/ 565277 h 1028740"/>
                    <a:gd name="connsiteX9" fmla="*/ 809332 w 1147797"/>
                    <a:gd name="connsiteY9" fmla="*/ 331915 h 1028740"/>
                    <a:gd name="connsiteX10" fmla="*/ 385469 w 1147797"/>
                    <a:gd name="connsiteY10" fmla="*/ 327153 h 1028740"/>
                    <a:gd name="connsiteX11" fmla="*/ 271169 w 1147797"/>
                    <a:gd name="connsiteY11" fmla="*/ 579565 h 1028740"/>
                    <a:gd name="connsiteX12" fmla="*/ 118769 w 1147797"/>
                    <a:gd name="connsiteY12" fmla="*/ 717678 h 1028740"/>
                    <a:gd name="connsiteX0" fmla="*/ 118769 w 1149556"/>
                    <a:gd name="connsiteY0" fmla="*/ 717678 h 1109254"/>
                    <a:gd name="connsiteX1" fmla="*/ 99720 w 1149556"/>
                    <a:gd name="connsiteY1" fmla="*/ 1008190 h 1109254"/>
                    <a:gd name="connsiteX2" fmla="*/ 9232 w 1149556"/>
                    <a:gd name="connsiteY2" fmla="*/ 417640 h 1109254"/>
                    <a:gd name="connsiteX3" fmla="*/ 352132 w 1149556"/>
                    <a:gd name="connsiteY3" fmla="*/ 50928 h 1109254"/>
                    <a:gd name="connsiteX4" fmla="*/ 923632 w 1149556"/>
                    <a:gd name="connsiteY4" fmla="*/ 69978 h 1109254"/>
                    <a:gd name="connsiteX5" fmla="*/ 1147469 w 1149556"/>
                    <a:gd name="connsiteY5" fmla="*/ 379540 h 1109254"/>
                    <a:gd name="connsiteX6" fmla="*/ 1037726 w 1149556"/>
                    <a:gd name="connsiteY6" fmla="*/ 1104037 h 1109254"/>
                    <a:gd name="connsiteX7" fmla="*/ 1076032 w 1149556"/>
                    <a:gd name="connsiteY7" fmla="*/ 698628 h 1109254"/>
                    <a:gd name="connsiteX8" fmla="*/ 937919 w 1149556"/>
                    <a:gd name="connsiteY8" fmla="*/ 565277 h 1109254"/>
                    <a:gd name="connsiteX9" fmla="*/ 809332 w 1149556"/>
                    <a:gd name="connsiteY9" fmla="*/ 331915 h 1109254"/>
                    <a:gd name="connsiteX10" fmla="*/ 385469 w 1149556"/>
                    <a:gd name="connsiteY10" fmla="*/ 327153 h 1109254"/>
                    <a:gd name="connsiteX11" fmla="*/ 271169 w 1149556"/>
                    <a:gd name="connsiteY11" fmla="*/ 579565 h 1109254"/>
                    <a:gd name="connsiteX12" fmla="*/ 118769 w 1149556"/>
                    <a:gd name="connsiteY12" fmla="*/ 717678 h 1109254"/>
                    <a:gd name="connsiteX0" fmla="*/ 118769 w 1149023"/>
                    <a:gd name="connsiteY0" fmla="*/ 717678 h 1082374"/>
                    <a:gd name="connsiteX1" fmla="*/ 99720 w 1149023"/>
                    <a:gd name="connsiteY1" fmla="*/ 1008190 h 1082374"/>
                    <a:gd name="connsiteX2" fmla="*/ 9232 w 1149023"/>
                    <a:gd name="connsiteY2" fmla="*/ 417640 h 1082374"/>
                    <a:gd name="connsiteX3" fmla="*/ 352132 w 1149023"/>
                    <a:gd name="connsiteY3" fmla="*/ 50928 h 1082374"/>
                    <a:gd name="connsiteX4" fmla="*/ 923632 w 1149023"/>
                    <a:gd name="connsiteY4" fmla="*/ 69978 h 1082374"/>
                    <a:gd name="connsiteX5" fmla="*/ 1147469 w 1149023"/>
                    <a:gd name="connsiteY5" fmla="*/ 379540 h 1082374"/>
                    <a:gd name="connsiteX6" fmla="*/ 1025385 w 1149023"/>
                    <a:gd name="connsiteY6" fmla="*/ 1076850 h 1082374"/>
                    <a:gd name="connsiteX7" fmla="*/ 1076032 w 1149023"/>
                    <a:gd name="connsiteY7" fmla="*/ 698628 h 1082374"/>
                    <a:gd name="connsiteX8" fmla="*/ 937919 w 1149023"/>
                    <a:gd name="connsiteY8" fmla="*/ 565277 h 1082374"/>
                    <a:gd name="connsiteX9" fmla="*/ 809332 w 1149023"/>
                    <a:gd name="connsiteY9" fmla="*/ 331915 h 1082374"/>
                    <a:gd name="connsiteX10" fmla="*/ 385469 w 1149023"/>
                    <a:gd name="connsiteY10" fmla="*/ 327153 h 1082374"/>
                    <a:gd name="connsiteX11" fmla="*/ 271169 w 1149023"/>
                    <a:gd name="connsiteY11" fmla="*/ 579565 h 1082374"/>
                    <a:gd name="connsiteX12" fmla="*/ 118769 w 1149023"/>
                    <a:gd name="connsiteY12" fmla="*/ 717678 h 1082374"/>
                    <a:gd name="connsiteX0" fmla="*/ 114766 w 1145020"/>
                    <a:gd name="connsiteY0" fmla="*/ 717678 h 1082374"/>
                    <a:gd name="connsiteX1" fmla="*/ 138912 w 1145020"/>
                    <a:gd name="connsiteY1" fmla="*/ 1015958 h 1082374"/>
                    <a:gd name="connsiteX2" fmla="*/ 5229 w 1145020"/>
                    <a:gd name="connsiteY2" fmla="*/ 417640 h 1082374"/>
                    <a:gd name="connsiteX3" fmla="*/ 348129 w 1145020"/>
                    <a:gd name="connsiteY3" fmla="*/ 50928 h 1082374"/>
                    <a:gd name="connsiteX4" fmla="*/ 919629 w 1145020"/>
                    <a:gd name="connsiteY4" fmla="*/ 69978 h 1082374"/>
                    <a:gd name="connsiteX5" fmla="*/ 1143466 w 1145020"/>
                    <a:gd name="connsiteY5" fmla="*/ 379540 h 1082374"/>
                    <a:gd name="connsiteX6" fmla="*/ 1021382 w 1145020"/>
                    <a:gd name="connsiteY6" fmla="*/ 1076850 h 1082374"/>
                    <a:gd name="connsiteX7" fmla="*/ 1072029 w 1145020"/>
                    <a:gd name="connsiteY7" fmla="*/ 698628 h 1082374"/>
                    <a:gd name="connsiteX8" fmla="*/ 933916 w 1145020"/>
                    <a:gd name="connsiteY8" fmla="*/ 565277 h 1082374"/>
                    <a:gd name="connsiteX9" fmla="*/ 805329 w 1145020"/>
                    <a:gd name="connsiteY9" fmla="*/ 331915 h 1082374"/>
                    <a:gd name="connsiteX10" fmla="*/ 381466 w 1145020"/>
                    <a:gd name="connsiteY10" fmla="*/ 327153 h 1082374"/>
                    <a:gd name="connsiteX11" fmla="*/ 267166 w 1145020"/>
                    <a:gd name="connsiteY11" fmla="*/ 579565 h 1082374"/>
                    <a:gd name="connsiteX12" fmla="*/ 114766 w 1145020"/>
                    <a:gd name="connsiteY12" fmla="*/ 717678 h 1082374"/>
                    <a:gd name="connsiteX0" fmla="*/ 114766 w 1144415"/>
                    <a:gd name="connsiteY0" fmla="*/ 717678 h 1086213"/>
                    <a:gd name="connsiteX1" fmla="*/ 138912 w 1144415"/>
                    <a:gd name="connsiteY1" fmla="*/ 1015958 h 1086213"/>
                    <a:gd name="connsiteX2" fmla="*/ 5229 w 1144415"/>
                    <a:gd name="connsiteY2" fmla="*/ 417640 h 1086213"/>
                    <a:gd name="connsiteX3" fmla="*/ 348129 w 1144415"/>
                    <a:gd name="connsiteY3" fmla="*/ 50928 h 1086213"/>
                    <a:gd name="connsiteX4" fmla="*/ 919629 w 1144415"/>
                    <a:gd name="connsiteY4" fmla="*/ 69978 h 1086213"/>
                    <a:gd name="connsiteX5" fmla="*/ 1143466 w 1144415"/>
                    <a:gd name="connsiteY5" fmla="*/ 379540 h 1086213"/>
                    <a:gd name="connsiteX6" fmla="*/ 1002870 w 1144415"/>
                    <a:gd name="connsiteY6" fmla="*/ 1080734 h 1086213"/>
                    <a:gd name="connsiteX7" fmla="*/ 1072029 w 1144415"/>
                    <a:gd name="connsiteY7" fmla="*/ 698628 h 1086213"/>
                    <a:gd name="connsiteX8" fmla="*/ 933916 w 1144415"/>
                    <a:gd name="connsiteY8" fmla="*/ 565277 h 1086213"/>
                    <a:gd name="connsiteX9" fmla="*/ 805329 w 1144415"/>
                    <a:gd name="connsiteY9" fmla="*/ 331915 h 1086213"/>
                    <a:gd name="connsiteX10" fmla="*/ 381466 w 1144415"/>
                    <a:gd name="connsiteY10" fmla="*/ 327153 h 1086213"/>
                    <a:gd name="connsiteX11" fmla="*/ 267166 w 1144415"/>
                    <a:gd name="connsiteY11" fmla="*/ 579565 h 1086213"/>
                    <a:gd name="connsiteX12" fmla="*/ 114766 w 1144415"/>
                    <a:gd name="connsiteY12" fmla="*/ 717678 h 1086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44415" h="1086213">
                      <a:moveTo>
                        <a:pt x="114766" y="717678"/>
                      </a:moveTo>
                      <a:cubicBezTo>
                        <a:pt x="93390" y="790410"/>
                        <a:pt x="157168" y="1065964"/>
                        <a:pt x="138912" y="1015958"/>
                      </a:cubicBezTo>
                      <a:cubicBezTo>
                        <a:pt x="120656" y="965952"/>
                        <a:pt x="-29641" y="578478"/>
                        <a:pt x="5229" y="417640"/>
                      </a:cubicBezTo>
                      <a:cubicBezTo>
                        <a:pt x="40099" y="256802"/>
                        <a:pt x="195729" y="108872"/>
                        <a:pt x="348129" y="50928"/>
                      </a:cubicBezTo>
                      <a:cubicBezTo>
                        <a:pt x="500529" y="-7016"/>
                        <a:pt x="845017" y="-33209"/>
                        <a:pt x="919629" y="69978"/>
                      </a:cubicBezTo>
                      <a:cubicBezTo>
                        <a:pt x="994241" y="173165"/>
                        <a:pt x="1129593" y="211081"/>
                        <a:pt x="1143466" y="379540"/>
                      </a:cubicBezTo>
                      <a:cubicBezTo>
                        <a:pt x="1157339" y="547999"/>
                        <a:pt x="1014776" y="1027553"/>
                        <a:pt x="1002870" y="1080734"/>
                      </a:cubicBezTo>
                      <a:cubicBezTo>
                        <a:pt x="990964" y="1133915"/>
                        <a:pt x="1083521" y="784537"/>
                        <a:pt x="1072029" y="698628"/>
                      </a:cubicBezTo>
                      <a:cubicBezTo>
                        <a:pt x="1060537" y="612719"/>
                        <a:pt x="978366" y="626396"/>
                        <a:pt x="933916" y="565277"/>
                      </a:cubicBezTo>
                      <a:cubicBezTo>
                        <a:pt x="889466" y="504158"/>
                        <a:pt x="897404" y="371602"/>
                        <a:pt x="805329" y="331915"/>
                      </a:cubicBezTo>
                      <a:cubicBezTo>
                        <a:pt x="713254" y="292228"/>
                        <a:pt x="471160" y="285878"/>
                        <a:pt x="381466" y="327153"/>
                      </a:cubicBezTo>
                      <a:cubicBezTo>
                        <a:pt x="291772" y="368428"/>
                        <a:pt x="311616" y="514478"/>
                        <a:pt x="267166" y="579565"/>
                      </a:cubicBezTo>
                      <a:cubicBezTo>
                        <a:pt x="222716" y="644652"/>
                        <a:pt x="136142" y="644946"/>
                        <a:pt x="114766" y="717678"/>
                      </a:cubicBezTo>
                      <a:close/>
                    </a:path>
                  </a:pathLst>
                </a:custGeom>
                <a:solidFill>
                  <a:srgbClr val="3219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Isosceles Triangle 127">
                  <a:extLst>
                    <a:ext uri="{FF2B5EF4-FFF2-40B4-BE49-F238E27FC236}">
                      <a16:creationId xmlns:a16="http://schemas.microsoft.com/office/drawing/2014/main" id="{2A6A5E02-97F4-4CFC-8DEA-60779285C0C6}"/>
                    </a:ext>
                  </a:extLst>
                </p:cNvPr>
                <p:cNvSpPr/>
                <p:nvPr/>
              </p:nvSpPr>
              <p:spPr>
                <a:xfrm>
                  <a:off x="7198426" y="481739"/>
                  <a:ext cx="45719" cy="493300"/>
                </a:xfrm>
                <a:prstGeom prst="triangle">
                  <a:avLst/>
                </a:prstGeom>
                <a:solidFill>
                  <a:srgbClr val="D6A96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D0F35DA4-2689-4BBE-A75F-70FADB86490B}"/>
                    </a:ext>
                  </a:extLst>
                </p:cNvPr>
                <p:cNvSpPr/>
                <p:nvPr/>
              </p:nvSpPr>
              <p:spPr>
                <a:xfrm>
                  <a:off x="6769095" y="3538693"/>
                  <a:ext cx="244174" cy="144481"/>
                </a:xfrm>
                <a:custGeom>
                  <a:avLst/>
                  <a:gdLst>
                    <a:gd name="connsiteX0" fmla="*/ 19050 w 259557"/>
                    <a:gd name="connsiteY0" fmla="*/ 0 h 104775"/>
                    <a:gd name="connsiteX1" fmla="*/ 80963 w 259557"/>
                    <a:gd name="connsiteY1" fmla="*/ 35719 h 104775"/>
                    <a:gd name="connsiteX2" fmla="*/ 121444 w 259557"/>
                    <a:gd name="connsiteY2" fmla="*/ 28575 h 104775"/>
                    <a:gd name="connsiteX3" fmla="*/ 126207 w 259557"/>
                    <a:gd name="connsiteY3" fmla="*/ 11906 h 104775"/>
                    <a:gd name="connsiteX4" fmla="*/ 173832 w 259557"/>
                    <a:gd name="connsiteY4" fmla="*/ 71438 h 104775"/>
                    <a:gd name="connsiteX5" fmla="*/ 252413 w 259557"/>
                    <a:gd name="connsiteY5" fmla="*/ 90488 h 104775"/>
                    <a:gd name="connsiteX6" fmla="*/ 259557 w 259557"/>
                    <a:gd name="connsiteY6" fmla="*/ 104775 h 104775"/>
                    <a:gd name="connsiteX7" fmla="*/ 0 w 259557"/>
                    <a:gd name="connsiteY7" fmla="*/ 61913 h 104775"/>
                    <a:gd name="connsiteX8" fmla="*/ 19050 w 259557"/>
                    <a:gd name="connsiteY8" fmla="*/ 0 h 104775"/>
                    <a:gd name="connsiteX0" fmla="*/ 30956 w 271463"/>
                    <a:gd name="connsiteY0" fmla="*/ 0 h 104775"/>
                    <a:gd name="connsiteX1" fmla="*/ 92869 w 271463"/>
                    <a:gd name="connsiteY1" fmla="*/ 35719 h 104775"/>
                    <a:gd name="connsiteX2" fmla="*/ 133350 w 271463"/>
                    <a:gd name="connsiteY2" fmla="*/ 28575 h 104775"/>
                    <a:gd name="connsiteX3" fmla="*/ 138113 w 271463"/>
                    <a:gd name="connsiteY3" fmla="*/ 11906 h 104775"/>
                    <a:gd name="connsiteX4" fmla="*/ 185738 w 271463"/>
                    <a:gd name="connsiteY4" fmla="*/ 71438 h 104775"/>
                    <a:gd name="connsiteX5" fmla="*/ 264319 w 271463"/>
                    <a:gd name="connsiteY5" fmla="*/ 90488 h 104775"/>
                    <a:gd name="connsiteX6" fmla="*/ 271463 w 271463"/>
                    <a:gd name="connsiteY6" fmla="*/ 104775 h 104775"/>
                    <a:gd name="connsiteX7" fmla="*/ 0 w 271463"/>
                    <a:gd name="connsiteY7" fmla="*/ 64294 h 104775"/>
                    <a:gd name="connsiteX8" fmla="*/ 30956 w 271463"/>
                    <a:gd name="connsiteY8" fmla="*/ 0 h 104775"/>
                    <a:gd name="connsiteX0" fmla="*/ 40481 w 280988"/>
                    <a:gd name="connsiteY0" fmla="*/ 0 h 104775"/>
                    <a:gd name="connsiteX1" fmla="*/ 102394 w 280988"/>
                    <a:gd name="connsiteY1" fmla="*/ 35719 h 104775"/>
                    <a:gd name="connsiteX2" fmla="*/ 142875 w 280988"/>
                    <a:gd name="connsiteY2" fmla="*/ 28575 h 104775"/>
                    <a:gd name="connsiteX3" fmla="*/ 147638 w 280988"/>
                    <a:gd name="connsiteY3" fmla="*/ 11906 h 104775"/>
                    <a:gd name="connsiteX4" fmla="*/ 195263 w 280988"/>
                    <a:gd name="connsiteY4" fmla="*/ 71438 h 104775"/>
                    <a:gd name="connsiteX5" fmla="*/ 273844 w 280988"/>
                    <a:gd name="connsiteY5" fmla="*/ 90488 h 104775"/>
                    <a:gd name="connsiteX6" fmla="*/ 280988 w 280988"/>
                    <a:gd name="connsiteY6" fmla="*/ 104775 h 104775"/>
                    <a:gd name="connsiteX7" fmla="*/ 0 w 280988"/>
                    <a:gd name="connsiteY7" fmla="*/ 57150 h 104775"/>
                    <a:gd name="connsiteX8" fmla="*/ 40481 w 280988"/>
                    <a:gd name="connsiteY8" fmla="*/ 0 h 104775"/>
                    <a:gd name="connsiteX0" fmla="*/ 40481 w 280988"/>
                    <a:gd name="connsiteY0" fmla="*/ 0 h 104775"/>
                    <a:gd name="connsiteX1" fmla="*/ 102394 w 280988"/>
                    <a:gd name="connsiteY1" fmla="*/ 35719 h 104775"/>
                    <a:gd name="connsiteX2" fmla="*/ 142875 w 280988"/>
                    <a:gd name="connsiteY2" fmla="*/ 28575 h 104775"/>
                    <a:gd name="connsiteX3" fmla="*/ 147638 w 280988"/>
                    <a:gd name="connsiteY3" fmla="*/ 11906 h 104775"/>
                    <a:gd name="connsiteX4" fmla="*/ 195263 w 280988"/>
                    <a:gd name="connsiteY4" fmla="*/ 71438 h 104775"/>
                    <a:gd name="connsiteX5" fmla="*/ 273844 w 280988"/>
                    <a:gd name="connsiteY5" fmla="*/ 90488 h 104775"/>
                    <a:gd name="connsiteX6" fmla="*/ 280988 w 280988"/>
                    <a:gd name="connsiteY6" fmla="*/ 104775 h 104775"/>
                    <a:gd name="connsiteX7" fmla="*/ 0 w 280988"/>
                    <a:gd name="connsiteY7" fmla="*/ 57150 h 104775"/>
                    <a:gd name="connsiteX8" fmla="*/ 40481 w 280988"/>
                    <a:gd name="connsiteY8" fmla="*/ 0 h 104775"/>
                    <a:gd name="connsiteX0" fmla="*/ 40481 w 280988"/>
                    <a:gd name="connsiteY0" fmla="*/ 0 h 104775"/>
                    <a:gd name="connsiteX1" fmla="*/ 102394 w 280988"/>
                    <a:gd name="connsiteY1" fmla="*/ 35719 h 104775"/>
                    <a:gd name="connsiteX2" fmla="*/ 142875 w 280988"/>
                    <a:gd name="connsiteY2" fmla="*/ 28575 h 104775"/>
                    <a:gd name="connsiteX3" fmla="*/ 147638 w 280988"/>
                    <a:gd name="connsiteY3" fmla="*/ 11906 h 104775"/>
                    <a:gd name="connsiteX4" fmla="*/ 195263 w 280988"/>
                    <a:gd name="connsiteY4" fmla="*/ 71438 h 104775"/>
                    <a:gd name="connsiteX5" fmla="*/ 273844 w 280988"/>
                    <a:gd name="connsiteY5" fmla="*/ 90488 h 104775"/>
                    <a:gd name="connsiteX6" fmla="*/ 280988 w 280988"/>
                    <a:gd name="connsiteY6" fmla="*/ 104775 h 104775"/>
                    <a:gd name="connsiteX7" fmla="*/ 0 w 280988"/>
                    <a:gd name="connsiteY7" fmla="*/ 57150 h 104775"/>
                    <a:gd name="connsiteX8" fmla="*/ 40481 w 280988"/>
                    <a:gd name="connsiteY8" fmla="*/ 0 h 104775"/>
                    <a:gd name="connsiteX0" fmla="*/ 40481 w 280988"/>
                    <a:gd name="connsiteY0" fmla="*/ 0 h 104775"/>
                    <a:gd name="connsiteX1" fmla="*/ 102394 w 280988"/>
                    <a:gd name="connsiteY1" fmla="*/ 35719 h 104775"/>
                    <a:gd name="connsiteX2" fmla="*/ 142875 w 280988"/>
                    <a:gd name="connsiteY2" fmla="*/ 28575 h 104775"/>
                    <a:gd name="connsiteX3" fmla="*/ 147638 w 280988"/>
                    <a:gd name="connsiteY3" fmla="*/ 11906 h 104775"/>
                    <a:gd name="connsiteX4" fmla="*/ 195263 w 280988"/>
                    <a:gd name="connsiteY4" fmla="*/ 71438 h 104775"/>
                    <a:gd name="connsiteX5" fmla="*/ 273844 w 280988"/>
                    <a:gd name="connsiteY5" fmla="*/ 90488 h 104775"/>
                    <a:gd name="connsiteX6" fmla="*/ 280988 w 280988"/>
                    <a:gd name="connsiteY6" fmla="*/ 104775 h 104775"/>
                    <a:gd name="connsiteX7" fmla="*/ 0 w 280988"/>
                    <a:gd name="connsiteY7" fmla="*/ 57150 h 104775"/>
                    <a:gd name="connsiteX8" fmla="*/ 40481 w 280988"/>
                    <a:gd name="connsiteY8" fmla="*/ 0 h 104775"/>
                    <a:gd name="connsiteX0" fmla="*/ 40481 w 280988"/>
                    <a:gd name="connsiteY0" fmla="*/ 0 h 104775"/>
                    <a:gd name="connsiteX1" fmla="*/ 102394 w 280988"/>
                    <a:gd name="connsiteY1" fmla="*/ 35719 h 104775"/>
                    <a:gd name="connsiteX2" fmla="*/ 142875 w 280988"/>
                    <a:gd name="connsiteY2" fmla="*/ 28575 h 104775"/>
                    <a:gd name="connsiteX3" fmla="*/ 147638 w 280988"/>
                    <a:gd name="connsiteY3" fmla="*/ 11906 h 104775"/>
                    <a:gd name="connsiteX4" fmla="*/ 197644 w 280988"/>
                    <a:gd name="connsiteY4" fmla="*/ 66675 h 104775"/>
                    <a:gd name="connsiteX5" fmla="*/ 273844 w 280988"/>
                    <a:gd name="connsiteY5" fmla="*/ 90488 h 104775"/>
                    <a:gd name="connsiteX6" fmla="*/ 280988 w 280988"/>
                    <a:gd name="connsiteY6" fmla="*/ 104775 h 104775"/>
                    <a:gd name="connsiteX7" fmla="*/ 0 w 280988"/>
                    <a:gd name="connsiteY7" fmla="*/ 57150 h 104775"/>
                    <a:gd name="connsiteX8" fmla="*/ 40481 w 280988"/>
                    <a:gd name="connsiteY8" fmla="*/ 0 h 104775"/>
                    <a:gd name="connsiteX0" fmla="*/ 40481 w 280988"/>
                    <a:gd name="connsiteY0" fmla="*/ 0 h 105813"/>
                    <a:gd name="connsiteX1" fmla="*/ 102394 w 280988"/>
                    <a:gd name="connsiteY1" fmla="*/ 35719 h 105813"/>
                    <a:gd name="connsiteX2" fmla="*/ 142875 w 280988"/>
                    <a:gd name="connsiteY2" fmla="*/ 28575 h 105813"/>
                    <a:gd name="connsiteX3" fmla="*/ 147638 w 280988"/>
                    <a:gd name="connsiteY3" fmla="*/ 11906 h 105813"/>
                    <a:gd name="connsiteX4" fmla="*/ 197644 w 280988"/>
                    <a:gd name="connsiteY4" fmla="*/ 66675 h 105813"/>
                    <a:gd name="connsiteX5" fmla="*/ 273844 w 280988"/>
                    <a:gd name="connsiteY5" fmla="*/ 90488 h 105813"/>
                    <a:gd name="connsiteX6" fmla="*/ 280988 w 280988"/>
                    <a:gd name="connsiteY6" fmla="*/ 104775 h 105813"/>
                    <a:gd name="connsiteX7" fmla="*/ 0 w 280988"/>
                    <a:gd name="connsiteY7" fmla="*/ 57150 h 105813"/>
                    <a:gd name="connsiteX8" fmla="*/ 40481 w 280988"/>
                    <a:gd name="connsiteY8" fmla="*/ 0 h 105813"/>
                    <a:gd name="connsiteX0" fmla="*/ 40481 w 280988"/>
                    <a:gd name="connsiteY0" fmla="*/ 0 h 106604"/>
                    <a:gd name="connsiteX1" fmla="*/ 102394 w 280988"/>
                    <a:gd name="connsiteY1" fmla="*/ 35719 h 106604"/>
                    <a:gd name="connsiteX2" fmla="*/ 142875 w 280988"/>
                    <a:gd name="connsiteY2" fmla="*/ 28575 h 106604"/>
                    <a:gd name="connsiteX3" fmla="*/ 147638 w 280988"/>
                    <a:gd name="connsiteY3" fmla="*/ 11906 h 106604"/>
                    <a:gd name="connsiteX4" fmla="*/ 197644 w 280988"/>
                    <a:gd name="connsiteY4" fmla="*/ 66675 h 106604"/>
                    <a:gd name="connsiteX5" fmla="*/ 273844 w 280988"/>
                    <a:gd name="connsiteY5" fmla="*/ 90488 h 106604"/>
                    <a:gd name="connsiteX6" fmla="*/ 280988 w 280988"/>
                    <a:gd name="connsiteY6" fmla="*/ 104775 h 106604"/>
                    <a:gd name="connsiteX7" fmla="*/ 0 w 280988"/>
                    <a:gd name="connsiteY7" fmla="*/ 57150 h 106604"/>
                    <a:gd name="connsiteX8" fmla="*/ 40481 w 280988"/>
                    <a:gd name="connsiteY8" fmla="*/ 0 h 10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0988" h="106604">
                      <a:moveTo>
                        <a:pt x="40481" y="0"/>
                      </a:moveTo>
                      <a:cubicBezTo>
                        <a:pt x="53975" y="23812"/>
                        <a:pt x="81756" y="23813"/>
                        <a:pt x="102394" y="35719"/>
                      </a:cubicBezTo>
                      <a:lnTo>
                        <a:pt x="142875" y="28575"/>
                      </a:lnTo>
                      <a:lnTo>
                        <a:pt x="147638" y="11906"/>
                      </a:lnTo>
                      <a:lnTo>
                        <a:pt x="197644" y="66675"/>
                      </a:lnTo>
                      <a:cubicBezTo>
                        <a:pt x="223838" y="73025"/>
                        <a:pt x="252413" y="67470"/>
                        <a:pt x="273844" y="90488"/>
                      </a:cubicBezTo>
                      <a:lnTo>
                        <a:pt x="280988" y="104775"/>
                      </a:lnTo>
                      <a:cubicBezTo>
                        <a:pt x="187325" y="112713"/>
                        <a:pt x="100806" y="94456"/>
                        <a:pt x="0" y="57150"/>
                      </a:cubicBezTo>
                      <a:lnTo>
                        <a:pt x="40481" y="0"/>
                      </a:lnTo>
                      <a:close/>
                    </a:path>
                  </a:pathLst>
                </a:custGeom>
                <a:solidFill>
                  <a:sysClr val="windowText" lastClr="0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87A138B5-5F7F-4525-B876-A936C2186E67}"/>
                    </a:ext>
                  </a:extLst>
                </p:cNvPr>
                <p:cNvSpPr/>
                <p:nvPr/>
              </p:nvSpPr>
              <p:spPr>
                <a:xfrm>
                  <a:off x="7074235" y="3547239"/>
                  <a:ext cx="226686" cy="144481"/>
                </a:xfrm>
                <a:custGeom>
                  <a:avLst/>
                  <a:gdLst>
                    <a:gd name="connsiteX0" fmla="*/ 19050 w 259557"/>
                    <a:gd name="connsiteY0" fmla="*/ 0 h 104775"/>
                    <a:gd name="connsiteX1" fmla="*/ 80963 w 259557"/>
                    <a:gd name="connsiteY1" fmla="*/ 35719 h 104775"/>
                    <a:gd name="connsiteX2" fmla="*/ 121444 w 259557"/>
                    <a:gd name="connsiteY2" fmla="*/ 28575 h 104775"/>
                    <a:gd name="connsiteX3" fmla="*/ 126207 w 259557"/>
                    <a:gd name="connsiteY3" fmla="*/ 11906 h 104775"/>
                    <a:gd name="connsiteX4" fmla="*/ 173832 w 259557"/>
                    <a:gd name="connsiteY4" fmla="*/ 71438 h 104775"/>
                    <a:gd name="connsiteX5" fmla="*/ 252413 w 259557"/>
                    <a:gd name="connsiteY5" fmla="*/ 90488 h 104775"/>
                    <a:gd name="connsiteX6" fmla="*/ 259557 w 259557"/>
                    <a:gd name="connsiteY6" fmla="*/ 104775 h 104775"/>
                    <a:gd name="connsiteX7" fmla="*/ 0 w 259557"/>
                    <a:gd name="connsiteY7" fmla="*/ 61913 h 104775"/>
                    <a:gd name="connsiteX8" fmla="*/ 19050 w 259557"/>
                    <a:gd name="connsiteY8" fmla="*/ 0 h 104775"/>
                    <a:gd name="connsiteX0" fmla="*/ 30956 w 271463"/>
                    <a:gd name="connsiteY0" fmla="*/ 0 h 104775"/>
                    <a:gd name="connsiteX1" fmla="*/ 92869 w 271463"/>
                    <a:gd name="connsiteY1" fmla="*/ 35719 h 104775"/>
                    <a:gd name="connsiteX2" fmla="*/ 133350 w 271463"/>
                    <a:gd name="connsiteY2" fmla="*/ 28575 h 104775"/>
                    <a:gd name="connsiteX3" fmla="*/ 138113 w 271463"/>
                    <a:gd name="connsiteY3" fmla="*/ 11906 h 104775"/>
                    <a:gd name="connsiteX4" fmla="*/ 185738 w 271463"/>
                    <a:gd name="connsiteY4" fmla="*/ 71438 h 104775"/>
                    <a:gd name="connsiteX5" fmla="*/ 264319 w 271463"/>
                    <a:gd name="connsiteY5" fmla="*/ 90488 h 104775"/>
                    <a:gd name="connsiteX6" fmla="*/ 271463 w 271463"/>
                    <a:gd name="connsiteY6" fmla="*/ 104775 h 104775"/>
                    <a:gd name="connsiteX7" fmla="*/ 0 w 271463"/>
                    <a:gd name="connsiteY7" fmla="*/ 64294 h 104775"/>
                    <a:gd name="connsiteX8" fmla="*/ 30956 w 271463"/>
                    <a:gd name="connsiteY8" fmla="*/ 0 h 104775"/>
                    <a:gd name="connsiteX0" fmla="*/ 40481 w 280988"/>
                    <a:gd name="connsiteY0" fmla="*/ 0 h 104775"/>
                    <a:gd name="connsiteX1" fmla="*/ 102394 w 280988"/>
                    <a:gd name="connsiteY1" fmla="*/ 35719 h 104775"/>
                    <a:gd name="connsiteX2" fmla="*/ 142875 w 280988"/>
                    <a:gd name="connsiteY2" fmla="*/ 28575 h 104775"/>
                    <a:gd name="connsiteX3" fmla="*/ 147638 w 280988"/>
                    <a:gd name="connsiteY3" fmla="*/ 11906 h 104775"/>
                    <a:gd name="connsiteX4" fmla="*/ 195263 w 280988"/>
                    <a:gd name="connsiteY4" fmla="*/ 71438 h 104775"/>
                    <a:gd name="connsiteX5" fmla="*/ 273844 w 280988"/>
                    <a:gd name="connsiteY5" fmla="*/ 90488 h 104775"/>
                    <a:gd name="connsiteX6" fmla="*/ 280988 w 280988"/>
                    <a:gd name="connsiteY6" fmla="*/ 104775 h 104775"/>
                    <a:gd name="connsiteX7" fmla="*/ 0 w 280988"/>
                    <a:gd name="connsiteY7" fmla="*/ 57150 h 104775"/>
                    <a:gd name="connsiteX8" fmla="*/ 40481 w 280988"/>
                    <a:gd name="connsiteY8" fmla="*/ 0 h 104775"/>
                    <a:gd name="connsiteX0" fmla="*/ 40481 w 280988"/>
                    <a:gd name="connsiteY0" fmla="*/ 0 h 104775"/>
                    <a:gd name="connsiteX1" fmla="*/ 102394 w 280988"/>
                    <a:gd name="connsiteY1" fmla="*/ 35719 h 104775"/>
                    <a:gd name="connsiteX2" fmla="*/ 142875 w 280988"/>
                    <a:gd name="connsiteY2" fmla="*/ 28575 h 104775"/>
                    <a:gd name="connsiteX3" fmla="*/ 147638 w 280988"/>
                    <a:gd name="connsiteY3" fmla="*/ 11906 h 104775"/>
                    <a:gd name="connsiteX4" fmla="*/ 195263 w 280988"/>
                    <a:gd name="connsiteY4" fmla="*/ 71438 h 104775"/>
                    <a:gd name="connsiteX5" fmla="*/ 273844 w 280988"/>
                    <a:gd name="connsiteY5" fmla="*/ 90488 h 104775"/>
                    <a:gd name="connsiteX6" fmla="*/ 280988 w 280988"/>
                    <a:gd name="connsiteY6" fmla="*/ 104775 h 104775"/>
                    <a:gd name="connsiteX7" fmla="*/ 0 w 280988"/>
                    <a:gd name="connsiteY7" fmla="*/ 57150 h 104775"/>
                    <a:gd name="connsiteX8" fmla="*/ 40481 w 280988"/>
                    <a:gd name="connsiteY8" fmla="*/ 0 h 104775"/>
                    <a:gd name="connsiteX0" fmla="*/ 40481 w 280988"/>
                    <a:gd name="connsiteY0" fmla="*/ 0 h 104775"/>
                    <a:gd name="connsiteX1" fmla="*/ 102394 w 280988"/>
                    <a:gd name="connsiteY1" fmla="*/ 35719 h 104775"/>
                    <a:gd name="connsiteX2" fmla="*/ 142875 w 280988"/>
                    <a:gd name="connsiteY2" fmla="*/ 28575 h 104775"/>
                    <a:gd name="connsiteX3" fmla="*/ 147638 w 280988"/>
                    <a:gd name="connsiteY3" fmla="*/ 11906 h 104775"/>
                    <a:gd name="connsiteX4" fmla="*/ 195263 w 280988"/>
                    <a:gd name="connsiteY4" fmla="*/ 71438 h 104775"/>
                    <a:gd name="connsiteX5" fmla="*/ 273844 w 280988"/>
                    <a:gd name="connsiteY5" fmla="*/ 90488 h 104775"/>
                    <a:gd name="connsiteX6" fmla="*/ 280988 w 280988"/>
                    <a:gd name="connsiteY6" fmla="*/ 104775 h 104775"/>
                    <a:gd name="connsiteX7" fmla="*/ 0 w 280988"/>
                    <a:gd name="connsiteY7" fmla="*/ 57150 h 104775"/>
                    <a:gd name="connsiteX8" fmla="*/ 40481 w 280988"/>
                    <a:gd name="connsiteY8" fmla="*/ 0 h 104775"/>
                    <a:gd name="connsiteX0" fmla="*/ 40481 w 280988"/>
                    <a:gd name="connsiteY0" fmla="*/ 0 h 104775"/>
                    <a:gd name="connsiteX1" fmla="*/ 102394 w 280988"/>
                    <a:gd name="connsiteY1" fmla="*/ 35719 h 104775"/>
                    <a:gd name="connsiteX2" fmla="*/ 142875 w 280988"/>
                    <a:gd name="connsiteY2" fmla="*/ 28575 h 104775"/>
                    <a:gd name="connsiteX3" fmla="*/ 147638 w 280988"/>
                    <a:gd name="connsiteY3" fmla="*/ 11906 h 104775"/>
                    <a:gd name="connsiteX4" fmla="*/ 195263 w 280988"/>
                    <a:gd name="connsiteY4" fmla="*/ 71438 h 104775"/>
                    <a:gd name="connsiteX5" fmla="*/ 273844 w 280988"/>
                    <a:gd name="connsiteY5" fmla="*/ 90488 h 104775"/>
                    <a:gd name="connsiteX6" fmla="*/ 280988 w 280988"/>
                    <a:gd name="connsiteY6" fmla="*/ 104775 h 104775"/>
                    <a:gd name="connsiteX7" fmla="*/ 0 w 280988"/>
                    <a:gd name="connsiteY7" fmla="*/ 57150 h 104775"/>
                    <a:gd name="connsiteX8" fmla="*/ 40481 w 280988"/>
                    <a:gd name="connsiteY8" fmla="*/ 0 h 104775"/>
                    <a:gd name="connsiteX0" fmla="*/ 40481 w 280988"/>
                    <a:gd name="connsiteY0" fmla="*/ 0 h 104775"/>
                    <a:gd name="connsiteX1" fmla="*/ 102394 w 280988"/>
                    <a:gd name="connsiteY1" fmla="*/ 35719 h 104775"/>
                    <a:gd name="connsiteX2" fmla="*/ 142875 w 280988"/>
                    <a:gd name="connsiteY2" fmla="*/ 28575 h 104775"/>
                    <a:gd name="connsiteX3" fmla="*/ 147638 w 280988"/>
                    <a:gd name="connsiteY3" fmla="*/ 11906 h 104775"/>
                    <a:gd name="connsiteX4" fmla="*/ 197644 w 280988"/>
                    <a:gd name="connsiteY4" fmla="*/ 66675 h 104775"/>
                    <a:gd name="connsiteX5" fmla="*/ 273844 w 280988"/>
                    <a:gd name="connsiteY5" fmla="*/ 90488 h 104775"/>
                    <a:gd name="connsiteX6" fmla="*/ 280988 w 280988"/>
                    <a:gd name="connsiteY6" fmla="*/ 104775 h 104775"/>
                    <a:gd name="connsiteX7" fmla="*/ 0 w 280988"/>
                    <a:gd name="connsiteY7" fmla="*/ 57150 h 104775"/>
                    <a:gd name="connsiteX8" fmla="*/ 40481 w 280988"/>
                    <a:gd name="connsiteY8" fmla="*/ 0 h 104775"/>
                    <a:gd name="connsiteX0" fmla="*/ 40481 w 280988"/>
                    <a:gd name="connsiteY0" fmla="*/ 0 h 105813"/>
                    <a:gd name="connsiteX1" fmla="*/ 102394 w 280988"/>
                    <a:gd name="connsiteY1" fmla="*/ 35719 h 105813"/>
                    <a:gd name="connsiteX2" fmla="*/ 142875 w 280988"/>
                    <a:gd name="connsiteY2" fmla="*/ 28575 h 105813"/>
                    <a:gd name="connsiteX3" fmla="*/ 147638 w 280988"/>
                    <a:gd name="connsiteY3" fmla="*/ 11906 h 105813"/>
                    <a:gd name="connsiteX4" fmla="*/ 197644 w 280988"/>
                    <a:gd name="connsiteY4" fmla="*/ 66675 h 105813"/>
                    <a:gd name="connsiteX5" fmla="*/ 273844 w 280988"/>
                    <a:gd name="connsiteY5" fmla="*/ 90488 h 105813"/>
                    <a:gd name="connsiteX6" fmla="*/ 280988 w 280988"/>
                    <a:gd name="connsiteY6" fmla="*/ 104775 h 105813"/>
                    <a:gd name="connsiteX7" fmla="*/ 0 w 280988"/>
                    <a:gd name="connsiteY7" fmla="*/ 57150 h 105813"/>
                    <a:gd name="connsiteX8" fmla="*/ 40481 w 280988"/>
                    <a:gd name="connsiteY8" fmla="*/ 0 h 105813"/>
                    <a:gd name="connsiteX0" fmla="*/ 40481 w 280988"/>
                    <a:gd name="connsiteY0" fmla="*/ 0 h 106604"/>
                    <a:gd name="connsiteX1" fmla="*/ 102394 w 280988"/>
                    <a:gd name="connsiteY1" fmla="*/ 35719 h 106604"/>
                    <a:gd name="connsiteX2" fmla="*/ 142875 w 280988"/>
                    <a:gd name="connsiteY2" fmla="*/ 28575 h 106604"/>
                    <a:gd name="connsiteX3" fmla="*/ 147638 w 280988"/>
                    <a:gd name="connsiteY3" fmla="*/ 11906 h 106604"/>
                    <a:gd name="connsiteX4" fmla="*/ 197644 w 280988"/>
                    <a:gd name="connsiteY4" fmla="*/ 66675 h 106604"/>
                    <a:gd name="connsiteX5" fmla="*/ 273844 w 280988"/>
                    <a:gd name="connsiteY5" fmla="*/ 90488 h 106604"/>
                    <a:gd name="connsiteX6" fmla="*/ 280988 w 280988"/>
                    <a:gd name="connsiteY6" fmla="*/ 104775 h 106604"/>
                    <a:gd name="connsiteX7" fmla="*/ 0 w 280988"/>
                    <a:gd name="connsiteY7" fmla="*/ 57150 h 106604"/>
                    <a:gd name="connsiteX8" fmla="*/ 40481 w 280988"/>
                    <a:gd name="connsiteY8" fmla="*/ 0 h 10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0988" h="106604">
                      <a:moveTo>
                        <a:pt x="40481" y="0"/>
                      </a:moveTo>
                      <a:cubicBezTo>
                        <a:pt x="53975" y="23812"/>
                        <a:pt x="81756" y="23813"/>
                        <a:pt x="102394" y="35719"/>
                      </a:cubicBezTo>
                      <a:lnTo>
                        <a:pt x="142875" y="28575"/>
                      </a:lnTo>
                      <a:lnTo>
                        <a:pt x="147638" y="11906"/>
                      </a:lnTo>
                      <a:lnTo>
                        <a:pt x="197644" y="66675"/>
                      </a:lnTo>
                      <a:cubicBezTo>
                        <a:pt x="223838" y="73025"/>
                        <a:pt x="252413" y="67470"/>
                        <a:pt x="273844" y="90488"/>
                      </a:cubicBezTo>
                      <a:lnTo>
                        <a:pt x="280988" y="104775"/>
                      </a:lnTo>
                      <a:cubicBezTo>
                        <a:pt x="187325" y="112713"/>
                        <a:pt x="100806" y="94456"/>
                        <a:pt x="0" y="57150"/>
                      </a:cubicBezTo>
                      <a:lnTo>
                        <a:pt x="40481" y="0"/>
                      </a:lnTo>
                      <a:close/>
                    </a:path>
                  </a:pathLst>
                </a:custGeom>
                <a:solidFill>
                  <a:sysClr val="windowText" lastClr="0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50E59789-10FB-49A8-99CD-748D2B1C6408}"/>
                    </a:ext>
                  </a:extLst>
                </p:cNvPr>
                <p:cNvSpPr/>
                <p:nvPr/>
              </p:nvSpPr>
              <p:spPr>
                <a:xfrm>
                  <a:off x="6784045" y="1994126"/>
                  <a:ext cx="171835" cy="87539"/>
                </a:xfrm>
                <a:prstGeom prst="rect">
                  <a:avLst/>
                </a:prstGeom>
                <a:blipFill dpi="0" rotWithShape="1">
                  <a:blip r:embed="rId20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D2B31273-EA6E-4666-83CE-0335C7BE763D}"/>
                    </a:ext>
                  </a:extLst>
                </p:cNvPr>
                <p:cNvSpPr/>
                <p:nvPr/>
              </p:nvSpPr>
              <p:spPr>
                <a:xfrm>
                  <a:off x="7085740" y="1992238"/>
                  <a:ext cx="143981" cy="81682"/>
                </a:xfrm>
                <a:prstGeom prst="rect">
                  <a:avLst/>
                </a:prstGeom>
                <a:blipFill dpi="0" rotWithShape="1">
                  <a:blip r:embed="rId21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Oval 12">
                  <a:extLst>
                    <a:ext uri="{FF2B5EF4-FFF2-40B4-BE49-F238E27FC236}">
                      <a16:creationId xmlns:a16="http://schemas.microsoft.com/office/drawing/2014/main" id="{E969F630-9643-4C35-A33D-7B04C864AB71}"/>
                    </a:ext>
                  </a:extLst>
                </p:cNvPr>
                <p:cNvSpPr/>
                <p:nvPr/>
              </p:nvSpPr>
              <p:spPr>
                <a:xfrm flipV="1">
                  <a:off x="6861880" y="1592387"/>
                  <a:ext cx="213607" cy="131823"/>
                </a:xfrm>
                <a:prstGeom prst="roundRect">
                  <a:avLst/>
                </a:prstGeom>
                <a:solidFill>
                  <a:srgbClr val="DFBC89">
                    <a:alpha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3175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D0956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12487C78-472A-46B8-B433-F1EF12895561}"/>
                    </a:ext>
                  </a:extLst>
                </p:cNvPr>
                <p:cNvSpPr/>
                <p:nvPr/>
              </p:nvSpPr>
              <p:spPr>
                <a:xfrm flipH="1">
                  <a:off x="7014893" y="1951111"/>
                  <a:ext cx="18288" cy="274320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977B174F-65A3-49CE-9B4C-274D49F73C3D}"/>
                    </a:ext>
                  </a:extLst>
                </p:cNvPr>
                <p:cNvSpPr/>
                <p:nvPr/>
              </p:nvSpPr>
              <p:spPr>
                <a:xfrm rot="403350">
                  <a:off x="7034425" y="1805669"/>
                  <a:ext cx="9144" cy="182880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414147F2-9A21-4D23-8793-4B77B04C5C77}"/>
                    </a:ext>
                  </a:extLst>
                </p:cNvPr>
                <p:cNvSpPr/>
                <p:nvPr/>
              </p:nvSpPr>
              <p:spPr>
                <a:xfrm rot="20511523">
                  <a:off x="6994864" y="1819131"/>
                  <a:ext cx="9144" cy="182880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7595CF23-2075-4EEA-9A9A-D4EC98BC4F32}"/>
                    </a:ext>
                  </a:extLst>
                </p:cNvPr>
                <p:cNvSpPr/>
                <p:nvPr/>
              </p:nvSpPr>
              <p:spPr>
                <a:xfrm flipH="1">
                  <a:off x="7020505" y="1961526"/>
                  <a:ext cx="9144" cy="228600"/>
                </a:xfrm>
                <a:prstGeom prst="rect">
                  <a:avLst/>
                </a:prstGeom>
                <a:solidFill>
                  <a:srgbClr val="E7E6E6">
                    <a:lumMod val="9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A1E9D147-056E-43D3-99D9-460A8D84726F}"/>
                    </a:ext>
                  </a:extLst>
                </p:cNvPr>
                <p:cNvSpPr/>
                <p:nvPr/>
              </p:nvSpPr>
              <p:spPr>
                <a:xfrm rot="20123262">
                  <a:off x="7344355" y="2452268"/>
                  <a:ext cx="79823" cy="45719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3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Moon 138">
                  <a:extLst>
                    <a:ext uri="{FF2B5EF4-FFF2-40B4-BE49-F238E27FC236}">
                      <a16:creationId xmlns:a16="http://schemas.microsoft.com/office/drawing/2014/main" id="{58FF7A4A-72C0-45D9-8515-8259369B4807}"/>
                    </a:ext>
                  </a:extLst>
                </p:cNvPr>
                <p:cNvSpPr/>
                <p:nvPr/>
              </p:nvSpPr>
              <p:spPr>
                <a:xfrm rot="4058242">
                  <a:off x="6685924" y="296221"/>
                  <a:ext cx="214590" cy="785534"/>
                </a:xfrm>
                <a:prstGeom prst="moon">
                  <a:avLst>
                    <a:gd name="adj" fmla="val 26023"/>
                  </a:avLst>
                </a:prstGeom>
                <a:solidFill>
                  <a:srgbClr val="6C3600">
                    <a:alpha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Moon 139">
                  <a:extLst>
                    <a:ext uri="{FF2B5EF4-FFF2-40B4-BE49-F238E27FC236}">
                      <a16:creationId xmlns:a16="http://schemas.microsoft.com/office/drawing/2014/main" id="{30F31ADA-1784-49FE-BFAC-0253B999A631}"/>
                    </a:ext>
                  </a:extLst>
                </p:cNvPr>
                <p:cNvSpPr/>
                <p:nvPr/>
              </p:nvSpPr>
              <p:spPr>
                <a:xfrm rot="8867723">
                  <a:off x="7331876" y="607508"/>
                  <a:ext cx="111939" cy="386063"/>
                </a:xfrm>
                <a:prstGeom prst="moon">
                  <a:avLst>
                    <a:gd name="adj" fmla="val 26023"/>
                  </a:avLst>
                </a:prstGeom>
                <a:solidFill>
                  <a:srgbClr val="6C3600">
                    <a:alpha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Moon 140">
                  <a:extLst>
                    <a:ext uri="{FF2B5EF4-FFF2-40B4-BE49-F238E27FC236}">
                      <a16:creationId xmlns:a16="http://schemas.microsoft.com/office/drawing/2014/main" id="{8AD1119A-C3A7-4EEA-9AE0-2350F38E85ED}"/>
                    </a:ext>
                  </a:extLst>
                </p:cNvPr>
                <p:cNvSpPr/>
                <p:nvPr/>
              </p:nvSpPr>
              <p:spPr>
                <a:xfrm rot="4058242">
                  <a:off x="6722438" y="433145"/>
                  <a:ext cx="214590" cy="709429"/>
                </a:xfrm>
                <a:prstGeom prst="moon">
                  <a:avLst>
                    <a:gd name="adj" fmla="val 26023"/>
                  </a:avLst>
                </a:prstGeom>
                <a:solidFill>
                  <a:srgbClr val="6C3600">
                    <a:alpha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030" name="Picture 6" descr="data:image/jpeg;base64,/9j/4AAQSkZJRgABAQAAAQABAAD/2wCEAAkGBw8SEhMPEREVEBUVEhUZERMQGBcRFRATFhcYFxUSFhUYHSggGBolHhYWIjEtJyk3MS4uFx8zPT8sNygtLisBCgoKDg0NFRAQGC0dHR0rLS0tKystLSsrKystLSstLSstLSstNy0tLSsrLS0rLS0tLS0tKysrKysrKysrKysrK//AABEIAOEA4QMBIgACEQEDEQH/xAAcAAEAAgMBAQEAAAAAAAAAAAAAAQYDBAUHAgj/xABFEAABAwMCAgcDBwgJBQAAAAABAAIDBAURITESQQYHExQiUWEycYEVM0JSkaGxIyRicnWywdElQ3SiwtLh8PEXY2SCkv/EABgBAQEBAQEAAAAAAAAAAAAAAAACAQME/8QAHREBAQEAAwEAAwAAAAAAAAAAAAECAxExMiFBUf/aAAwDAQACEQMRAD8AvqIi8jmIiICIiAiIgIiICIiAiIgIiICIiAiIgIiICIiAiIgIiIJREQQiIgIiICIiAiIgIiICIiAiIgIiICIiAiIgIiICIiAiIgIiIJREQQiIgIiICIiAiIgIiICIiAiLHUTsjaZJHNjY0eJzyGtaPUnQIMi+JpWsaXvcGNaMuc4hrWj1J0CqjumEtU8wWmldXPBw6d2YqaI+Ze7HF93plb9L1Zvqfyt4q31TvowQHsYISfq4wXEeeB65XScdvrZHTtV1p6lhkp5WzMDywuZnAe3GW6geYOdjnRbiofU7EG0tSwahtbIBncgMjGv2K+KNTq9FERFjBERAREQEREBERBKIiCEREBERAREQEREBEWGsq4omGSV7YmDd0hDWj4lBmWKqqY4mGSR7Y2N9p7yGtHvJVYj6T1VaTHaKU1A2dV1GYaeM+Yzgv92/oV1rb1aske2outQ64yjVsZ/J08Xo2NuM/cD5Lpnjt9V05A6V1FW4w2ildVkHDqmXMVNGfPJwXe7T4rp2/q17ZzZ7vUur3g5bC3MVNEfINbji+7PPKv8ABCxjQxjQxrRhrWANa0eQA0C+11mZPG9MVLTRxMEcTGxsaMNYwBrWj0A0CyopCprx3ql+Yq/7fL+6xXlUfqm+ZrP7fL+6xXhebf1UX0REUsEREBERAREQEREEoiIIREQEREBEWtcK+GBhlnkbEwfSeeEe4eZ9Ag2Vgrq2KFhlmkbEwbukIaPdruVXIL7X1/htdKezzrW1gMcI9Y2e1Jz/AJLtWnq2p+MVFwlfc5xsZ9IYz5MhGmNt9NNgumeO/tUy4cXSKtrjwWmlMjdjWVWYYG+rWnxP5/yXYtfVpE57ai5zuucw2Enggj9GQjQjbfQ4GivbGgAAAAAYAGgA8gOSldZmTxvT5ija0BrQGtAw1rQAGjyAGy+kRU0REQFIUKQg8e6p/maz9oS/utV4VH6qPmq39oS/utV4Xm39VF9ERFLBERAREQEREBERBKIiCEREBERBWulN6qWT01vo2sNTVF3C+XVkMbd3kczo4/8ArzyuxZurimY8VFbI+5VA+nU/NsPlHD7IHvz8FX7lpfrQ7zjqB/ck/wAy9VXoxPwuAGNBoBsByHkiIraIiICIiAiIgKQoUhB491U/N1v7Ql/BqvCpHVV83XftCX8AruvNv6qL6IiKWCIiAiIgIiICIiCUREEIiICIiCpdIDi82V3m+dv3D/MvVV5N0vdw3KyO/wDKlH29j/Nesr04+YueCIipoiIgIiICIiApC166tihZ2kr2xtyBlx3J2aBu5x5Aalcp7quqBDA6igcMdo8fnMoOc8EZ0hGObsu9GnVB571WNPZ1pxobhNwnkcBucfaFdlzndIuj9vMdsErIuDw+DLxESf62QZDXEnXJ9+F3JKPLRJE4SsIy1zCHZB2IxoR7lx3i99psaiIi5JEREBERAREQEREEoiIIREQEREFM6wDiotEn1bi0fBxiz+C9cK8h6zncLbe/6txhP3E/4V6+/c+9ejHzFzx8oiK2iIiAiKqdL+sCgt/5N7jPOfZp4MOfk7cR2Z8dfIFBanOABJOABkk6ADzJXH+V5J/DRMD286mXIgb6x4wZz+rhv6XJUKMXasc24XSaO10Mbg8Usgae0HIStk3O3ta52aCtvp905rY4GTWuJk9O4eKrjxO2I/UMQ9g+rkFiuFdbbe5k1dVB87tGST+J7QTr2UTBiJm2SABpqTuqT1nXG+zcLaNvHRy4EctvJmfMDyke3VgPpp6lcupttJcIm1t3As873NDZg4DvzduPuz8uZgY8W3wU3C53K1PjpbbRcNM5+Y5Bmt+UCRjidI3RuRybjCDi2HobQxSiO5VcLJyCY6FsnA3jx4Y6mpaC2Ik6YGv4LuUN46SQVbaeKjZDEweGmaxrKNkOcmTt8/Hi4s+nJYq3o5Y+1idWPFuqJATLb2S8cQfu0STNa7u4dzB2XN6R09+qpGW0UzoKdrR2EFMfzURDaR0+cSN9XH4BB6rQdMLVVS927zE2owM8BJjfJjxMilc1olwdNMErpVNI9m4yPMbf6LwUxWu3+3wXaqH0Gk9xgd5OdvUEeQ8KufV500vc73yztjlo85mmn4aaKnbzEcgGHYH0cH3jOVGsSssX9FFqu9uruPuVSx7mE8TBlp0+lwuAPD6jRZZoXNOHDH8fcuOs2JsY0RFLBERAREQSiIghERAREQUfrd0pIX/UrIXfc9ewu3PvXkHXC3NtcfKeL/EP4r1uF2WtPm0H7QvRx/K54+0RYqmpjjaZJHtjaN3PIaB8SrayrSud1hpwDISXEHgjjaZZZMb8ETAXO+AwOeFq95qajSBppouc8zfyjh5xQu9n3yf/ACd1ryVFLSCbsWmqqgwOkja9slXMM6ZDnZxqTjYDYckFJnvt7u5dFQxOtlICQ+pnyyVwGjgOYO+jfi4LFTUNFbKaSqtkLbzVMcRNPxtmdA7m8sYS5o/VGTjU81yY+ndRdZJLZVUMvZynHDROe2emxoTKX4a9vM8QAUUvRiK0h9ypZJLs+J7mNbRuDI4AOdT2bi9w9BppqgxUdc6+RO+U4jTsgDiy4xO7GGI78Ekch4HnOnh8XuUTB9kgFRbGGtEzR2txLu0gbr802CM4adN3666KaWv+XoS2ujdSinDnNroDwUkZ1PDLHI7hzyy08WvJTFFJaKQ1FqJuIlaRUVbXdpTwEH2e6sPtae0/b4oIr6CkuMQuN04rPM4tHak8TK1uxdHTvPGzGNx4dc6rJc7jcbWyKC0wZo3PDo6ln5931x+sWjhjz9VoHoV8z0Md0pX3O6xPtro2tArWAllU3YN7s7xZ8i3Qn7F89Hb/AEHYPtdsnntk0rxwVFSO0727GOEuYT2Dj6D70DpN0ft0cMVxuVLNQTSuPHSUbuNlQ7Q5LnAinydxnPlqvoTtvNM2gtsj6Awx+K3uz2Ezc5Lu8MGSTnZ+55c19WelqLSJPlisYYH8X9HkitfVnXxhjvmxn6WffhVyr6WVVT/R9qpe5QvOkFGCZpuXFLINT68hzJCDYqrFQWjh7+019WWhzKSPLKaMHZ0spH5T3N0/FbFlut1u7zTOpY6qlyMwhvdoKThGAYpmjMbgD+kT5FXboF1aVDYOzuj2zQkZjo3YlbA4/TEh1Y7fRhA11yvULfQQwMbFDG2JjRhrWANaB6AIKR0O6qqGhl7zl88rSeydKQOxB8g0AF3qfsCvctOxw4SAQsiIOHWWgjVmo8jv8Fy3NI0IwfIq4ErgX2vgHh0L86Y3/wCFy3iexNjmooa4HZSuKRERBKIiCEREBERBUOtpubXN6PhP98D+K9Otj8wwu84oz/cBVH6Y2SWto5qSItbJJwcHaEtaS2RjiCQDjIBxpvhd+zdH6ju8UVwmbPwRta6GAFkL+EADtM6y/HDf0V34/FzxuvuzpCWUjBOc4dM4ltOzGh8Y1kO+jM6jBLVDKCJj2SVMoqJiT2RlLWta7ByIIs4acZ2y7G5Kp/TzrPbbpRSx0jnuGMmTMERZ5RHHj94GB6qk9ILFHcWtvPyhJSwuf4xcw4OgxrilLRiVu2A3HvyCujXcv/W9K2qdSdxlZHqx7XF0NWS7QPiaNGny3z5hcz/puyOQ1zaqqeGxibu8bQLoCeThxeE75OM+i6fRzrAtRLKOV9S5zWmOC41IY6bLtNHAF0XpvsMrXf1WTQ1clU24SyCNvaDu5zcJDyblx4cn6xOvkg1abp0bo+S2y0c8TZi1okoXONUzh0zU50kbzdnGPVfdm6LC1matpah10mgcW93oHiMNGDrUta4uc0fVaD+Kxs6fPrJ5qCS3SsbPhju58Ude3h045XYAfyyCAB6hatLabRZ65r57jNM9kg4Y6JvC6IbnvL2u2GmWt1ONsaINm03GS/MNLW0r4mRF7m1dHmKGlO5E0bzwO2/W39SsHRG6Wa2yyRw1kr53scwVpjPc2O2GYQ7ie0fWOR5aLfuw6Q1NSyqoaqOanLnGGSje2KmjH0hPG46Hz4sr7dcOjwqG9uKV9bwHjqIo3m3Co5OewOw45OpAxodkGvRW6+w1DqypuMTaVzQZKqaRs1LUxO9lrIPpZGwAGM6Fci89N6KCR/yLRx0736Grczx66EU8Ts9kCf8AhbFy6FX+41I7w9kseMx1DZAaRsZ2MLW8scsZ8/NejdEur+32/Egb3qoH9dKAQw/9tuzfx9UHm3RfqxuFe7vVdI+njecufNl1RN5ENd7I9XfYV7DYLHR0DOyo4RHn25D4pJPVzjqf97LoSSF2pOf4L5QbsFedna+o3+K32PBGQcrhhbMTez8b3cA8uZ96DqLTr7nFCMvcP98lXLt0szlkA4v0vo/6rhshkldxyEuPry9w5KNbkZa6dwv80x4Y8sb58z7hyWtS0P0nak7k6kragpg1ZlxurU9oa0BSiKWCIiCUREEIiICIiCQcahdOkuxGj9R5rloqzqxsrv1lBS1TQ2WKOcAghsrWyAOHPDhoV5d076q62rqROyt7SMn2anJNMz6sLWDBbgaAAHbfdXaKZzTlpwutR3YHwv0K7Z3KqV+dKi+U9vc6C3QOE7Twvra1n5wHbYhhOkHxBcslsstRTvbcrjWS28u8TcOLq+q29iMnIadMl+m2mF+hbhYaad3bhjGzhhEdQGRulhyMcTHPadRnTIK8avXVTVNmlqq2t7SnaC+SfhkmqXt+r2WD4vXJA/C2tC7dZdyq6hrLfGYCcBvZsbLU1HDt2rg3BHoBhWfpNQU3c23C9UA7yHgO+Ti4GTQYFS4eFnrlx20PJcKwdKLWGvt9FHUW0y4bFXMDaiolOukwaOJoP6B09FZOr/q2udLUPlmrA2IuPHHETK2sB3MrZBgA+4u31G6DgUdwivcItlM2S1vjDiyGnBkopRv+XLGhzTpu7Qk8zhWPoX1MQRcM1wcKh42hZnsW/rZAMh9+B6Fem2qz01M0sp4Y4Gk5IiY2ME+eAFvINV9E0MDI8RhowGtGG4GwwNgufLE5uhGPwPxXaUPAIwRkeqDhrLFTk6nwjzP8PNRX1lPDqTxHk3f7BzVbuF1nnOBljfIbn+XwU3UjO3YuF9hgy2Mdo/7SPf8AVVaqp56g5kOn1Rt8fNZqagAXQjiAXLW7U2tKlt4G632NA2UoubBERAREQEREEoiIIREQEREBERAQhEQbFNWSR7HI8l2aW4sk0Oh9VXk9dleeSz1srtUPRmgimdVRU0TJX+1I1jQ4531G2eeN+a66rlJc3s0dqF26asY/Y/Bd5qXxXbYRfEsrWjLjhcC5dIgMsiGT58h8Utka7VXWRxjLiFWrjfnyZbHoPP8AkFzn8ch4nnP4D4LPHCAuWuT+JtazKYk8TiXHzOq244QFkARcu0iIiAiIgIiICIiAiIglERBCIiAiIgIiICIiAiIgKWOLTlpwoRB81c0j/acSteGnC2kW22iGtwpRFgIiICIiAiIgIiICIiAiIglERBCIiAiIgIiICIiAiIgIiICIiAiIgIiICIiAiIgIiICIiAiIglERBCIiAiIgIiICIiAiIgIiICIiAiIgIiICIiAiIgIiICIiAiIg+kRFo//Z">
                <a:extLst>
                  <a:ext uri="{FF2B5EF4-FFF2-40B4-BE49-F238E27FC236}">
                    <a16:creationId xmlns:a16="http://schemas.microsoft.com/office/drawing/2014/main" id="{A7BB3CEF-CE9C-4358-A636-F7CE97C380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10000" b="90000" l="10000" r="90000">
                            <a14:foregroundMark x1="70222" y1="56444" x2="70222" y2="56444"/>
                            <a14:foregroundMark x1="60444" y1="47111" x2="60444" y2="47111"/>
                            <a14:foregroundMark x1="62667" y1="49333" x2="83111" y2="6222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7414" y="3980571"/>
                <a:ext cx="1453939" cy="14539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DBBAEDCD-E099-4281-94E0-74D1B9A96C96}"/>
                </a:ext>
              </a:extLst>
            </p:cNvPr>
            <p:cNvSpPr/>
            <p:nvPr/>
          </p:nvSpPr>
          <p:spPr>
            <a:xfrm>
              <a:off x="1274965" y="4190289"/>
              <a:ext cx="103227" cy="360792"/>
            </a:xfrm>
            <a:custGeom>
              <a:avLst/>
              <a:gdLst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400050">
                  <a:moveTo>
                    <a:pt x="42862" y="16668"/>
                  </a:moveTo>
                  <a:lnTo>
                    <a:pt x="121443" y="0"/>
                  </a:lnTo>
                  <a:lnTo>
                    <a:pt x="21431" y="400050"/>
                  </a:lnTo>
                  <a:lnTo>
                    <a:pt x="0" y="390525"/>
                  </a:lnTo>
                  <a:lnTo>
                    <a:pt x="19050" y="335756"/>
                  </a:lnTo>
                  <a:cubicBezTo>
                    <a:pt x="15081" y="227012"/>
                    <a:pt x="8731" y="113506"/>
                    <a:pt x="42862" y="16668"/>
                  </a:cubicBezTo>
                  <a:close/>
                </a:path>
              </a:pathLst>
            </a:custGeom>
            <a:solidFill>
              <a:srgbClr val="754F9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C0BA9E3-5FA8-4ED3-BCCA-731CE888BB9D}"/>
                </a:ext>
              </a:extLst>
            </p:cNvPr>
            <p:cNvSpPr/>
            <p:nvPr/>
          </p:nvSpPr>
          <p:spPr>
            <a:xfrm flipH="1">
              <a:off x="1656489" y="4217133"/>
              <a:ext cx="103228" cy="343988"/>
            </a:xfrm>
            <a:custGeom>
              <a:avLst/>
              <a:gdLst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400050">
                  <a:moveTo>
                    <a:pt x="42862" y="16668"/>
                  </a:moveTo>
                  <a:lnTo>
                    <a:pt x="121443" y="0"/>
                  </a:lnTo>
                  <a:lnTo>
                    <a:pt x="21431" y="400050"/>
                  </a:lnTo>
                  <a:lnTo>
                    <a:pt x="0" y="390525"/>
                  </a:lnTo>
                  <a:lnTo>
                    <a:pt x="19050" y="335756"/>
                  </a:lnTo>
                  <a:cubicBezTo>
                    <a:pt x="15081" y="227012"/>
                    <a:pt x="8731" y="113506"/>
                    <a:pt x="42862" y="16668"/>
                  </a:cubicBezTo>
                  <a:close/>
                </a:path>
              </a:pathLst>
            </a:custGeom>
            <a:solidFill>
              <a:srgbClr val="754F9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9593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3EC535-D877-4740-8CB4-0FD9B4B3A47C}"/>
              </a:ext>
            </a:extLst>
          </p:cNvPr>
          <p:cNvSpPr txBox="1"/>
          <p:nvPr/>
        </p:nvSpPr>
        <p:spPr>
          <a:xfrm>
            <a:off x="726292" y="2014064"/>
            <a:ext cx="525350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 Communicate In A Personal, Relatable Way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Ask for their personal feedback on products; use words they would understand.</a:t>
            </a:r>
          </a:p>
        </p:txBody>
      </p:sp>
      <p:sp>
        <p:nvSpPr>
          <p:cNvPr id="7" name="Title 13">
            <a:extLst>
              <a:ext uri="{FF2B5EF4-FFF2-40B4-BE49-F238E27FC236}">
                <a16:creationId xmlns:a16="http://schemas.microsoft.com/office/drawing/2014/main" id="{79357093-9EF9-42BA-91BD-942848747111}"/>
              </a:ext>
            </a:extLst>
          </p:cNvPr>
          <p:cNvSpPr txBox="1">
            <a:spLocks/>
          </p:cNvSpPr>
          <p:nvPr/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How to market café la to gen-z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84626C-C301-4FB1-A12D-010A2B80E028}"/>
              </a:ext>
            </a:extLst>
          </p:cNvPr>
          <p:cNvGrpSpPr/>
          <p:nvPr/>
        </p:nvGrpSpPr>
        <p:grpSpPr>
          <a:xfrm>
            <a:off x="6549402" y="1474075"/>
            <a:ext cx="3519796" cy="4346058"/>
            <a:chOff x="6225400" y="1584842"/>
            <a:chExt cx="3519796" cy="43460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AA0CD47-AFCD-47E3-A884-698E1F252C74}"/>
                </a:ext>
              </a:extLst>
            </p:cNvPr>
            <p:cNvSpPr/>
            <p:nvPr/>
          </p:nvSpPr>
          <p:spPr>
            <a:xfrm>
              <a:off x="6225400" y="1584842"/>
              <a:ext cx="3519796" cy="4346058"/>
            </a:xfrm>
            <a:prstGeom prst="rect">
              <a:avLst/>
            </a:prstGeom>
            <a:solidFill>
              <a:srgbClr val="E1D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picture containing clock, room&#10;&#10;Description automatically generated">
              <a:extLst>
                <a:ext uri="{FF2B5EF4-FFF2-40B4-BE49-F238E27FC236}">
                  <a16:creationId xmlns:a16="http://schemas.microsoft.com/office/drawing/2014/main" id="{09C95637-0659-4E31-9DE2-CC2BD470D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6840" y="1697444"/>
              <a:ext cx="2049056" cy="204905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487C92-5597-4322-B680-CE8B636B7EC5}"/>
                </a:ext>
              </a:extLst>
            </p:cNvPr>
            <p:cNvSpPr txBox="1"/>
            <p:nvPr/>
          </p:nvSpPr>
          <p:spPr>
            <a:xfrm>
              <a:off x="6925796" y="3778001"/>
              <a:ext cx="215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Do you Like Pizza?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84DF1DB-3DC6-4BB5-B6C3-3365F3B828A8}"/>
                </a:ext>
              </a:extLst>
            </p:cNvPr>
            <p:cNvSpPr/>
            <p:nvPr/>
          </p:nvSpPr>
          <p:spPr>
            <a:xfrm>
              <a:off x="6316196" y="4408810"/>
              <a:ext cx="3365500" cy="290190"/>
            </a:xfrm>
            <a:prstGeom prst="rect">
              <a:avLst/>
            </a:prstGeom>
            <a:ln>
              <a:solidFill>
                <a:srgbClr val="FAF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A. Pizza gives me life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7E7CD1-F54F-4A58-9BD4-EE99695C68B1}"/>
                </a:ext>
              </a:extLst>
            </p:cNvPr>
            <p:cNvSpPr/>
            <p:nvPr/>
          </p:nvSpPr>
          <p:spPr>
            <a:xfrm>
              <a:off x="6316196" y="4794499"/>
              <a:ext cx="3365500" cy="290190"/>
            </a:xfrm>
            <a:prstGeom prst="rect">
              <a:avLst/>
            </a:prstGeom>
            <a:ln>
              <a:solidFill>
                <a:srgbClr val="FAF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B. I dabble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2866BC-3DA1-4E92-97F7-8ED8FAD07EE8}"/>
                </a:ext>
              </a:extLst>
            </p:cNvPr>
            <p:cNvSpPr/>
            <p:nvPr/>
          </p:nvSpPr>
          <p:spPr>
            <a:xfrm>
              <a:off x="6316196" y="5173256"/>
              <a:ext cx="3365500" cy="290190"/>
            </a:xfrm>
            <a:prstGeom prst="rect">
              <a:avLst/>
            </a:prstGeom>
            <a:ln>
              <a:solidFill>
                <a:srgbClr val="FAFA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C. Not really…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1236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3EC535-D877-4740-8CB4-0FD9B4B3A47C}"/>
              </a:ext>
            </a:extLst>
          </p:cNvPr>
          <p:cNvSpPr txBox="1"/>
          <p:nvPr/>
        </p:nvSpPr>
        <p:spPr>
          <a:xfrm>
            <a:off x="985432" y="1988037"/>
            <a:ext cx="570244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Generate Loyalty Through Meaningful Interactions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600" dirty="0" err="1"/>
              <a:t>GenZ</a:t>
            </a:r>
            <a:r>
              <a:rPr lang="en-US" sz="2600" dirty="0"/>
              <a:t> value brand loyalty more than others. Host games, competitions, and events.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08960E-893B-4832-A5FF-CFE1E0E4A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177" y="1988037"/>
            <a:ext cx="3225575" cy="4048061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43DE1CB2-C61A-4E4F-ABA7-7AE74CC48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market café la to gen-z</a:t>
            </a:r>
          </a:p>
        </p:txBody>
      </p:sp>
    </p:spTree>
    <p:extLst>
      <p:ext uri="{BB962C8B-B14F-4D97-AF65-F5344CB8AC3E}">
        <p14:creationId xmlns:p14="http://schemas.microsoft.com/office/powerpoint/2010/main" val="2725801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3EC535-D877-4740-8CB4-0FD9B4B3A47C}"/>
              </a:ext>
            </a:extLst>
          </p:cNvPr>
          <p:cNvSpPr txBox="1"/>
          <p:nvPr/>
        </p:nvSpPr>
        <p:spPr>
          <a:xfrm>
            <a:off x="550616" y="1853754"/>
            <a:ext cx="110907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Now that your cafeteria has been brightened up with a new ambiance, you should expect to see more students in your kitchen.  This means you will need to adjust your forecasted numbers in order to accommodate for the increased participation. 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1F18F020-9F9A-4ECF-9184-675652458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market café la to gen-z</a:t>
            </a:r>
          </a:p>
        </p:txBody>
      </p:sp>
    </p:spTree>
    <p:extLst>
      <p:ext uri="{BB962C8B-B14F-4D97-AF65-F5344CB8AC3E}">
        <p14:creationId xmlns:p14="http://schemas.microsoft.com/office/powerpoint/2010/main" val="2021883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0A186-E907-40E9-8401-3CE632719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CEDD59-E5A5-4E52-98FF-C3162444896A}"/>
              </a:ext>
            </a:extLst>
          </p:cNvPr>
          <p:cNvSpPr/>
          <p:nvPr/>
        </p:nvSpPr>
        <p:spPr>
          <a:xfrm>
            <a:off x="353524" y="2013242"/>
            <a:ext cx="694620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Social media is one of the best platforms where you can engage your customers. Some organizations use short videos and other humor-laden tricks to engage their customer base.</a:t>
            </a:r>
          </a:p>
          <a:p>
            <a:endParaRPr lang="en-US" sz="2800" dirty="0"/>
          </a:p>
          <a:p>
            <a:r>
              <a:rPr lang="en-US" sz="2000" dirty="0"/>
              <a:t>Note: All photos taken must be accompanied by a media release for all individuals (adults and children) in the photo.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1119AC-86CC-4945-8ACF-B1925C84B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6707" y="1853754"/>
            <a:ext cx="3633057" cy="4730324"/>
          </a:xfrm>
          <a:prstGeom prst="rect">
            <a:avLst/>
          </a:prstGeom>
        </p:spPr>
      </p:pic>
      <p:pic>
        <p:nvPicPr>
          <p:cNvPr id="5" name="Picture 4" descr="Graphical user interface, icon&#10;&#10;Description automatically generated">
            <a:extLst>
              <a:ext uri="{FF2B5EF4-FFF2-40B4-BE49-F238E27FC236}">
                <a16:creationId xmlns:a16="http://schemas.microsoft.com/office/drawing/2014/main" id="{F4DCA51D-D13A-4B12-8FD5-4F659D59A0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60" b="15941"/>
          <a:stretch/>
        </p:blipFill>
        <p:spPr>
          <a:xfrm>
            <a:off x="1" y="99775"/>
            <a:ext cx="3826627" cy="886058"/>
          </a:xfrm>
          <a:prstGeom prst="rect">
            <a:avLst/>
          </a:prstGeom>
        </p:spPr>
      </p:pic>
      <p:pic>
        <p:nvPicPr>
          <p:cNvPr id="6" name="Picture 5" descr="Graphical user interface, icon&#10;&#10;Description automatically generated">
            <a:extLst>
              <a:ext uri="{FF2B5EF4-FFF2-40B4-BE49-F238E27FC236}">
                <a16:creationId xmlns:a16="http://schemas.microsoft.com/office/drawing/2014/main" id="{3CC5FB4A-A4D2-4F62-B88C-49A285671A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08"/>
          <a:stretch/>
        </p:blipFill>
        <p:spPr>
          <a:xfrm>
            <a:off x="8365373" y="-370812"/>
            <a:ext cx="3826627" cy="12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20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0A186-E907-40E9-8401-3CE63271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6485" y="847049"/>
            <a:ext cx="6639029" cy="1049235"/>
          </a:xfrm>
        </p:spPr>
        <p:txBody>
          <a:bodyPr/>
          <a:lstStyle/>
          <a:p>
            <a:r>
              <a:rPr lang="en-US" b="1" i="1" dirty="0"/>
              <a:t>Food Services Division </a:t>
            </a:r>
            <a:r>
              <a:rPr lang="en-US" dirty="0"/>
              <a:t>Social media Accounts</a:t>
            </a:r>
          </a:p>
        </p:txBody>
      </p:sp>
      <p:pic>
        <p:nvPicPr>
          <p:cNvPr id="6" name="Picture 5" descr="A picture containing ax, silhouette, vector graphics&#10;&#10;Description automatically generated">
            <a:extLst>
              <a:ext uri="{FF2B5EF4-FFF2-40B4-BE49-F238E27FC236}">
                <a16:creationId xmlns:a16="http://schemas.microsoft.com/office/drawing/2014/main" id="{653CE47B-D761-47F3-BC1D-282ACCBD8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46" y="4849110"/>
            <a:ext cx="2626243" cy="1477262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28D88AB2-CDA4-4E76-9AA6-536FAFA40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325" y="4258042"/>
            <a:ext cx="2287772" cy="22877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C64D6F-99B0-4E18-B369-E75FCFBC8720}"/>
              </a:ext>
            </a:extLst>
          </p:cNvPr>
          <p:cNvSpPr txBox="1"/>
          <p:nvPr/>
        </p:nvSpPr>
        <p:spPr>
          <a:xfrm>
            <a:off x="733646" y="3717399"/>
            <a:ext cx="3011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@</a:t>
            </a:r>
            <a:r>
              <a:rPr lang="en-US" sz="2800" dirty="0" err="1"/>
              <a:t>cafeLA_lausd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938DCB-F9AB-4312-BB23-296270CF3524}"/>
              </a:ext>
            </a:extLst>
          </p:cNvPr>
          <p:cNvSpPr txBox="1"/>
          <p:nvPr/>
        </p:nvSpPr>
        <p:spPr>
          <a:xfrm>
            <a:off x="4930596" y="3713403"/>
            <a:ext cx="3011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@</a:t>
            </a:r>
            <a:r>
              <a:rPr lang="en-US" sz="2800" dirty="0" err="1"/>
              <a:t>cafeLA_lausd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6F906F-750F-49A4-B4D9-13EC20F8DD48}"/>
              </a:ext>
            </a:extLst>
          </p:cNvPr>
          <p:cNvSpPr txBox="1"/>
          <p:nvPr/>
        </p:nvSpPr>
        <p:spPr>
          <a:xfrm>
            <a:off x="8575791" y="3717399"/>
            <a:ext cx="3194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@Café-LA_LAUSD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66730C7F-42E0-46EC-A5C8-BA3D4E9DD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179" y="4448983"/>
            <a:ext cx="2920175" cy="2044122"/>
          </a:xfrm>
          <a:prstGeom prst="rect">
            <a:avLst/>
          </a:prstGeom>
        </p:spPr>
      </p:pic>
      <p:pic>
        <p:nvPicPr>
          <p:cNvPr id="18" name="Picture 17" descr="Graphical user interface, icon&#10;&#10;Description automatically generated">
            <a:extLst>
              <a:ext uri="{FF2B5EF4-FFF2-40B4-BE49-F238E27FC236}">
                <a16:creationId xmlns:a16="http://schemas.microsoft.com/office/drawing/2014/main" id="{9548D812-F4A4-489D-8419-82211B687C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60" b="15941"/>
          <a:stretch/>
        </p:blipFill>
        <p:spPr>
          <a:xfrm>
            <a:off x="1" y="99775"/>
            <a:ext cx="3826627" cy="886058"/>
          </a:xfrm>
          <a:prstGeom prst="rect">
            <a:avLst/>
          </a:prstGeom>
        </p:spPr>
      </p:pic>
      <p:pic>
        <p:nvPicPr>
          <p:cNvPr id="19" name="Picture 18" descr="Graphical user interface, icon&#10;&#10;Description automatically generated">
            <a:extLst>
              <a:ext uri="{FF2B5EF4-FFF2-40B4-BE49-F238E27FC236}">
                <a16:creationId xmlns:a16="http://schemas.microsoft.com/office/drawing/2014/main" id="{0F5E75B4-EE50-4651-A5B9-2458511561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08"/>
          <a:stretch/>
        </p:blipFill>
        <p:spPr>
          <a:xfrm>
            <a:off x="8365373" y="-370812"/>
            <a:ext cx="3826627" cy="12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8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3EC535-D877-4740-8CB4-0FD9B4B3A47C}"/>
              </a:ext>
            </a:extLst>
          </p:cNvPr>
          <p:cNvSpPr txBox="1"/>
          <p:nvPr/>
        </p:nvSpPr>
        <p:spPr>
          <a:xfrm>
            <a:off x="579374" y="1650891"/>
            <a:ext cx="4943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Understand That </a:t>
            </a:r>
            <a:r>
              <a:rPr lang="en-US" sz="2800" dirty="0" err="1"/>
              <a:t>GenZ</a:t>
            </a:r>
            <a:r>
              <a:rPr lang="en-US" sz="2800" dirty="0"/>
              <a:t> Uses Social Networks Differently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1F18F020-9F9A-4ECF-9184-675652458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cautious on social media platforms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ED5829-E2F7-4651-B536-ECC369604616}"/>
              </a:ext>
            </a:extLst>
          </p:cNvPr>
          <p:cNvSpPr txBox="1"/>
          <p:nvPr/>
        </p:nvSpPr>
        <p:spPr>
          <a:xfrm>
            <a:off x="5637309" y="5468982"/>
            <a:ext cx="63455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/>
              <a:t>GenZ</a:t>
            </a:r>
            <a:r>
              <a:rPr lang="en-US" sz="2600" dirty="0"/>
              <a:t> has a short attention span and is not scared to share their opinion.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5C7C6A2-D382-401D-A3A5-ACC6087CF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382" y="1853754"/>
            <a:ext cx="5018594" cy="33534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9CF0EA5-EB97-4386-97DC-DE5D1EAE1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551" y="2700126"/>
            <a:ext cx="3912784" cy="3931068"/>
          </a:xfrm>
          <a:prstGeom prst="rect">
            <a:avLst/>
          </a:prstGeom>
        </p:spPr>
      </p:pic>
      <p:pic>
        <p:nvPicPr>
          <p:cNvPr id="20" name="Picture 19" descr="Graphical user interface, icon&#10;&#10;Description automatically generated">
            <a:extLst>
              <a:ext uri="{FF2B5EF4-FFF2-40B4-BE49-F238E27FC236}">
                <a16:creationId xmlns:a16="http://schemas.microsoft.com/office/drawing/2014/main" id="{7BE0E3ED-485E-483A-A35D-49547843FA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60" b="15941"/>
          <a:stretch/>
        </p:blipFill>
        <p:spPr>
          <a:xfrm>
            <a:off x="1" y="99775"/>
            <a:ext cx="3826627" cy="886058"/>
          </a:xfrm>
          <a:prstGeom prst="rect">
            <a:avLst/>
          </a:prstGeom>
        </p:spPr>
      </p:pic>
      <p:pic>
        <p:nvPicPr>
          <p:cNvPr id="21" name="Picture 20" descr="Graphical user interface, icon&#10;&#10;Description automatically generated">
            <a:extLst>
              <a:ext uri="{FF2B5EF4-FFF2-40B4-BE49-F238E27FC236}">
                <a16:creationId xmlns:a16="http://schemas.microsoft.com/office/drawing/2014/main" id="{B92A4FF1-C07D-4A27-BC6E-15F3F4D049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08"/>
          <a:stretch/>
        </p:blipFill>
        <p:spPr>
          <a:xfrm>
            <a:off x="8365373" y="-370812"/>
            <a:ext cx="3826627" cy="12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47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6839AFB-9A22-4B5E-8CB2-A7E997A70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30" y="2149202"/>
            <a:ext cx="3199979" cy="4073339"/>
          </a:xfrm>
          <a:prstGeom prst="rect">
            <a:avLst/>
          </a:prstGeom>
          <a:ln w="76200">
            <a:solidFill>
              <a:srgbClr val="4472C4">
                <a:lumMod val="20000"/>
                <a:lumOff val="80000"/>
              </a:srgbClr>
            </a:solidFill>
          </a:ln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1F18F020-9F9A-4ECF-9184-675652458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gen-z work for your cafe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ED5829-E2F7-4651-B536-ECC369604616}"/>
              </a:ext>
            </a:extLst>
          </p:cNvPr>
          <p:cNvSpPr txBox="1"/>
          <p:nvPr/>
        </p:nvSpPr>
        <p:spPr>
          <a:xfrm>
            <a:off x="4496010" y="2713892"/>
            <a:ext cx="31999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Share real-life moments on social media.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CFE6DB-900F-4CDA-B399-33BD0FD07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590" y="2149202"/>
            <a:ext cx="3366898" cy="4294128"/>
          </a:xfrm>
          <a:prstGeom prst="rect">
            <a:avLst/>
          </a:prstGeom>
        </p:spPr>
      </p:pic>
      <p:pic>
        <p:nvPicPr>
          <p:cNvPr id="19" name="Picture 18" descr="Graphical user interface, icon&#10;&#10;Description automatically generated">
            <a:extLst>
              <a:ext uri="{FF2B5EF4-FFF2-40B4-BE49-F238E27FC236}">
                <a16:creationId xmlns:a16="http://schemas.microsoft.com/office/drawing/2014/main" id="{70B376B4-30C5-4640-9F74-FEE787DF14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60" b="15941"/>
          <a:stretch/>
        </p:blipFill>
        <p:spPr>
          <a:xfrm>
            <a:off x="1" y="99775"/>
            <a:ext cx="3826627" cy="886058"/>
          </a:xfrm>
          <a:prstGeom prst="rect">
            <a:avLst/>
          </a:prstGeom>
        </p:spPr>
      </p:pic>
      <p:pic>
        <p:nvPicPr>
          <p:cNvPr id="20" name="Picture 19" descr="Graphical user interface, icon&#10;&#10;Description automatically generated">
            <a:extLst>
              <a:ext uri="{FF2B5EF4-FFF2-40B4-BE49-F238E27FC236}">
                <a16:creationId xmlns:a16="http://schemas.microsoft.com/office/drawing/2014/main" id="{A675E086-B9E1-4612-8268-1A49A7C9AB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08"/>
          <a:stretch/>
        </p:blipFill>
        <p:spPr>
          <a:xfrm>
            <a:off x="8365373" y="-370812"/>
            <a:ext cx="3826627" cy="12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29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7B800-7FC7-4F32-A066-BA92B23C4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C358FD-4844-4666-A537-00F42794B7D2}"/>
              </a:ext>
            </a:extLst>
          </p:cNvPr>
          <p:cNvSpPr txBox="1"/>
          <p:nvPr/>
        </p:nvSpPr>
        <p:spPr>
          <a:xfrm>
            <a:off x="5752213" y="2554368"/>
            <a:ext cx="56635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Marketing is essential in keeping any business afloat. It helps build a relationship of trust and understanding between a business and its customers. </a:t>
            </a:r>
          </a:p>
          <a:p>
            <a:endParaRPr lang="en-US" sz="2800" dirty="0"/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F8038623-789A-4998-BF5E-7B550A4CE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34" b="92128" l="10000" r="90000">
                        <a14:foregroundMark x1="49419" y1="7257" x2="49419" y2="7257"/>
                        <a14:foregroundMark x1="64884" y1="32964" x2="65233" y2="38499"/>
                        <a14:foregroundMark x1="61512" y1="53383" x2="66977" y2="57688"/>
                        <a14:foregroundMark x1="66512" y1="58180" x2="59651" y2="55720"/>
                        <a14:foregroundMark x1="47209" y1="43050" x2="45465" y2="51046"/>
                        <a14:foregroundMark x1="45465" y1="51046" x2="46860" y2="51784"/>
                        <a14:foregroundMark x1="50000" y1="53506" x2="53372" y2="57688"/>
                        <a14:foregroundMark x1="56744" y1="10578" x2="53721" y2="15375"/>
                        <a14:foregroundMark x1="75116" y1="16236" x2="75116" y2="16236"/>
                        <a14:foregroundMark x1="75581" y1="15867" x2="75581" y2="15867"/>
                        <a14:foregroundMark x1="76047" y1="15498" x2="76047" y2="15498"/>
                        <a14:foregroundMark x1="30000" y1="59533" x2="27326" y2="66421"/>
                        <a14:foregroundMark x1="27326" y1="66421" x2="32791" y2="88315"/>
                        <a14:foregroundMark x1="32791" y1="88315" x2="33953" y2="89299"/>
                        <a14:foregroundMark x1="27093" y1="84010" x2="31744" y2="92128"/>
                        <a14:foregroundMark x1="42442" y1="23985" x2="55698" y2="30750"/>
                        <a14:foregroundMark x1="63721" y1="43542" x2="72907" y2="48585"/>
                        <a14:foregroundMark x1="70233" y1="29643" x2="70233" y2="3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38" y="1201479"/>
            <a:ext cx="5491676" cy="519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19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7B800-7FC7-4F32-A066-BA92B23C4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Marketing building blocks of success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32935D-C501-40B7-9B44-3FB1535DD1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42" r="3718"/>
          <a:stretch/>
        </p:blipFill>
        <p:spPr>
          <a:xfrm>
            <a:off x="9401806" y="2050877"/>
            <a:ext cx="2188058" cy="10601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695291-F6F1-488B-819E-0722A3DDD1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92" t="5726" r="4551"/>
          <a:stretch/>
        </p:blipFill>
        <p:spPr>
          <a:xfrm rot="16200000">
            <a:off x="9971219" y="4694361"/>
            <a:ext cx="1049234" cy="21880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0F0344-512F-44DA-880D-7688A29171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8" t="4388" r="4668" b="9946"/>
          <a:stretch/>
        </p:blipFill>
        <p:spPr>
          <a:xfrm>
            <a:off x="7129873" y="3771711"/>
            <a:ext cx="2188056" cy="10601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F90E9FB-6331-4B6B-BFF1-D3AC57CB272F}"/>
              </a:ext>
            </a:extLst>
          </p:cNvPr>
          <p:cNvSpPr txBox="1"/>
          <p:nvPr/>
        </p:nvSpPr>
        <p:spPr>
          <a:xfrm>
            <a:off x="9114106" y="3824724"/>
            <a:ext cx="3257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Black" panose="020B0604020202020204" pitchFamily="34" charset="0"/>
              </a:rPr>
              <a:t>2. Create </a:t>
            </a:r>
          </a:p>
          <a:p>
            <a:pPr algn="ctr"/>
            <a:r>
              <a:rPr lang="en-US" sz="2800" dirty="0">
                <a:latin typeface="Arial Black" panose="020B0604020202020204" pitchFamily="34" charset="0"/>
              </a:rPr>
              <a:t>Excitement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83E14C-0939-440D-883A-5CFC7713BD33}"/>
              </a:ext>
            </a:extLst>
          </p:cNvPr>
          <p:cNvSpPr txBox="1"/>
          <p:nvPr/>
        </p:nvSpPr>
        <p:spPr>
          <a:xfrm>
            <a:off x="6799703" y="2218132"/>
            <a:ext cx="2728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Black" panose="020B0604020202020204" pitchFamily="34" charset="0"/>
              </a:rPr>
              <a:t> 1. Keep it </a:t>
            </a:r>
          </a:p>
          <a:p>
            <a:pPr algn="ctr"/>
            <a:r>
              <a:rPr lang="en-US" sz="2800" dirty="0">
                <a:latin typeface="Arial Black" panose="020B0604020202020204" pitchFamily="34" charset="0"/>
              </a:rPr>
              <a:t>Fresh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D21063-D959-42EA-819C-52F959D2B438}"/>
              </a:ext>
            </a:extLst>
          </p:cNvPr>
          <p:cNvSpPr txBox="1"/>
          <p:nvPr/>
        </p:nvSpPr>
        <p:spPr>
          <a:xfrm>
            <a:off x="6570998" y="5122258"/>
            <a:ext cx="33058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Black" panose="020B0604020202020204" pitchFamily="34" charset="0"/>
              </a:rPr>
              <a:t>3. Get </a:t>
            </a:r>
          </a:p>
          <a:p>
            <a:pPr algn="ctr"/>
            <a:r>
              <a:rPr lang="en-US" sz="2800" dirty="0">
                <a:latin typeface="Arial Black" panose="020B0604020202020204" pitchFamily="34" charset="0"/>
              </a:rPr>
              <a:t>Everyone </a:t>
            </a:r>
          </a:p>
          <a:p>
            <a:pPr algn="ctr"/>
            <a:r>
              <a:rPr lang="en-US" sz="2800" dirty="0">
                <a:latin typeface="Arial Black" panose="020B0604020202020204" pitchFamily="34" charset="0"/>
              </a:rPr>
              <a:t>Involved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C358FD-4844-4666-A537-00F42794B7D2}"/>
              </a:ext>
            </a:extLst>
          </p:cNvPr>
          <p:cNvSpPr txBox="1"/>
          <p:nvPr/>
        </p:nvSpPr>
        <p:spPr>
          <a:xfrm>
            <a:off x="560751" y="2253229"/>
            <a:ext cx="62389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Initiating a marketing campaign in your business and keeping your customers engaged in your brand gives them a sense of belonging. </a:t>
            </a:r>
          </a:p>
          <a:p>
            <a:endParaRPr lang="en-US" sz="2800" dirty="0"/>
          </a:p>
          <a:p>
            <a:r>
              <a:rPr lang="en-US" sz="2800" dirty="0"/>
              <a:t>How can we achieve this in Café LA?</a:t>
            </a:r>
          </a:p>
        </p:txBody>
      </p:sp>
    </p:spTree>
    <p:extLst>
      <p:ext uri="{BB962C8B-B14F-4D97-AF65-F5344CB8AC3E}">
        <p14:creationId xmlns:p14="http://schemas.microsoft.com/office/powerpoint/2010/main" val="434406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1F7E54-27D8-C445-B0CC-4FBFE494224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837" y="1754824"/>
            <a:ext cx="3704884" cy="48136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A4DE64-3FAF-46F5-8E39-14608C262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132" y="1754824"/>
            <a:ext cx="3704884" cy="48136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E866D64-FE08-4411-8CE1-336FD206CB6E}"/>
              </a:ext>
            </a:extLst>
          </p:cNvPr>
          <p:cNvSpPr txBox="1">
            <a:spLocks/>
          </p:cNvSpPr>
          <p:nvPr/>
        </p:nvSpPr>
        <p:spPr>
          <a:xfrm>
            <a:off x="9862464" y="2654298"/>
            <a:ext cx="2154738" cy="28213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925" b="1" dirty="0">
                <a:latin typeface="+mn-lt"/>
                <a:cs typeface="MV Boli" panose="02000500030200090000" pitchFamily="2" charset="0"/>
              </a:rPr>
              <a:t>National School </a:t>
            </a:r>
          </a:p>
          <a:p>
            <a:pPr algn="ctr"/>
            <a:r>
              <a:rPr lang="en-US" sz="2925" b="1" dirty="0">
                <a:latin typeface="+mn-lt"/>
                <a:cs typeface="MV Boli" panose="02000500030200090000" pitchFamily="2" charset="0"/>
              </a:rPr>
              <a:t>Lunch Week</a:t>
            </a:r>
            <a:endParaRPr lang="en-US" sz="3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D12998E-5E12-42D8-9F5E-4759186AEC38}"/>
              </a:ext>
            </a:extLst>
          </p:cNvPr>
          <p:cNvSpPr txBox="1">
            <a:spLocks/>
          </p:cNvSpPr>
          <p:nvPr/>
        </p:nvSpPr>
        <p:spPr>
          <a:xfrm>
            <a:off x="174798" y="2585718"/>
            <a:ext cx="1945514" cy="27810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925" b="1" dirty="0">
                <a:latin typeface="+mn-lt"/>
                <a:cs typeface="MV Boli" panose="02000500030200090000" pitchFamily="2" charset="0"/>
              </a:rPr>
              <a:t>National School </a:t>
            </a:r>
          </a:p>
          <a:p>
            <a:pPr algn="ctr"/>
            <a:r>
              <a:rPr lang="en-US" sz="2925" b="1" dirty="0">
                <a:latin typeface="+mn-lt"/>
                <a:cs typeface="MV Boli" panose="02000500030200090000" pitchFamily="2" charset="0"/>
              </a:rPr>
              <a:t>Breakfast Week</a:t>
            </a:r>
            <a:endParaRPr lang="en-US" sz="3000" b="1" dirty="0">
              <a:cs typeface="MV Boli" panose="02000500030200090000" pitchFamily="2" charset="0"/>
            </a:endParaRPr>
          </a:p>
          <a:p>
            <a:pPr algn="ctr"/>
            <a:endParaRPr lang="en-US" sz="3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F7B800-7FC7-4F32-A066-BA92B23C4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campaigns</a:t>
            </a:r>
          </a:p>
        </p:txBody>
      </p:sp>
    </p:spTree>
    <p:extLst>
      <p:ext uri="{BB962C8B-B14F-4D97-AF65-F5344CB8AC3E}">
        <p14:creationId xmlns:p14="http://schemas.microsoft.com/office/powerpoint/2010/main" val="4276024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39E0C3B9-630D-4AA0-A247-5BAF0784C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Lausd</a:t>
            </a:r>
            <a:r>
              <a:rPr lang="en-US" dirty="0"/>
              <a:t> campaigns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08AB09B2-C878-4117-B853-0E296893BF0A}"/>
              </a:ext>
            </a:extLst>
          </p:cNvPr>
          <p:cNvSpPr txBox="1">
            <a:spLocks/>
          </p:cNvSpPr>
          <p:nvPr/>
        </p:nvSpPr>
        <p:spPr>
          <a:xfrm>
            <a:off x="1843522" y="2343672"/>
            <a:ext cx="5144019" cy="296920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1500" b="1" dirty="0">
              <a:solidFill>
                <a:srgbClr val="000000"/>
              </a:solidFill>
              <a:cs typeface="MV Boli" panose="02000500030200090000" pitchFamily="2" charset="0"/>
            </a:endParaRPr>
          </a:p>
          <a:p>
            <a:pPr>
              <a:lnSpc>
                <a:spcPct val="150000"/>
              </a:lnSpc>
            </a:pPr>
            <a:endParaRPr lang="en-US" sz="1500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20497D-070C-4212-87EB-3B788DBE3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68" b="98417" l="5024" r="93541">
                        <a14:foregroundMark x1="21531" y1="15104" x2="21531" y2="15104"/>
                        <a14:foregroundMark x1="23206" y1="13764" x2="23206" y2="13764"/>
                        <a14:foregroundMark x1="84569" y1="82217" x2="84569" y2="82217"/>
                        <a14:foregroundMark x1="84569" y1="82217" x2="84569" y2="82217"/>
                        <a14:foregroundMark x1="18062" y1="50670" x2="18062" y2="50670"/>
                        <a14:foregroundMark x1="81459" y1="51888" x2="81459" y2="51888"/>
                        <a14:foregroundMark x1="81100" y1="44093" x2="81100" y2="44093"/>
                        <a14:foregroundMark x1="90670" y1="44336" x2="90670" y2="44336"/>
                        <a14:foregroundMark x1="93541" y1="45067" x2="93541" y2="45067"/>
                        <a14:foregroundMark x1="5024" y1="42875" x2="5024" y2="42875"/>
                        <a14:foregroundMark x1="52392" y1="83800" x2="52392" y2="83800"/>
                        <a14:foregroundMark x1="49163" y1="98538" x2="49163" y2="98538"/>
                        <a14:foregroundMark x1="47967" y1="5968" x2="47967" y2="5968"/>
                        <a14:foregroundMark x1="46053" y1="84044" x2="46053" y2="84044"/>
                        <a14:foregroundMark x1="47249" y1="81242" x2="47249" y2="81242"/>
                        <a14:foregroundMark x1="44019" y1="82217" x2="44019" y2="82217"/>
                        <a14:foregroundMark x1="43660" y1="86724" x2="43660" y2="86724"/>
                        <a14:foregroundMark x1="43780" y1="83800" x2="43780" y2="83800"/>
                        <a14:foregroundMark x1="45694" y1="79537" x2="45694" y2="79537"/>
                        <a14:foregroundMark x1="48804" y1="79172" x2="48804" y2="79172"/>
                        <a14:foregroundMark x1="48923" y1="77832" x2="48923" y2="77832"/>
                        <a14:foregroundMark x1="44976" y1="80755" x2="44976" y2="80755"/>
                        <a14:foregroundMark x1="42703" y1="83069" x2="42703" y2="83069"/>
                        <a14:foregroundMark x1="42703" y1="85018" x2="42703" y2="85018"/>
                        <a14:foregroundMark x1="42823" y1="86358" x2="42823" y2="86358"/>
                        <a14:foregroundMark x1="43660" y1="88307" x2="43660" y2="88307"/>
                        <a14:foregroundMark x1="44617" y1="89647" x2="44617" y2="89647"/>
                        <a14:foregroundMark x1="47488" y1="92326" x2="47488" y2="92326"/>
                        <a14:foregroundMark x1="54067" y1="90378" x2="54067" y2="90378"/>
                        <a14:foregroundMark x1="54665" y1="88672" x2="54665" y2="88672"/>
                        <a14:foregroundMark x1="54665" y1="86480" x2="54665" y2="86480"/>
                        <a14:foregroundMark x1="54306" y1="84409" x2="54306" y2="84409"/>
                        <a14:foregroundMark x1="55263" y1="89647" x2="55263" y2="89647"/>
                        <a14:foregroundMark x1="52990" y1="88063" x2="52990" y2="88063"/>
                        <a14:foregroundMark x1="55263" y1="88429" x2="55263" y2="88429"/>
                        <a14:foregroundMark x1="54904" y1="87333" x2="54904" y2="87333"/>
                        <a14:foregroundMark x1="53349" y1="86967" x2="53349" y2="86967"/>
                        <a14:foregroundMark x1="56220" y1="87089" x2="56220" y2="87089"/>
                        <a14:foregroundMark x1="48325" y1="20097" x2="48325" y2="20097"/>
                        <a14:foregroundMark x1="48206" y1="16931" x2="48206" y2="16931"/>
                        <a14:foregroundMark x1="47010" y1="16565" x2="47010" y2="16565"/>
                        <a14:foregroundMark x1="47488" y1="15834" x2="47488" y2="15834"/>
                        <a14:foregroundMark x1="49163" y1="15591" x2="49163" y2="15591"/>
                        <a14:foregroundMark x1="48565" y1="24726" x2="48565" y2="24726"/>
                        <a14:foregroundMark x1="49761" y1="24726" x2="49761" y2="24726"/>
                        <a14:foregroundMark x1="47967" y1="24726" x2="47967" y2="24726"/>
                        <a14:foregroundMark x1="46890" y1="24726" x2="46890" y2="24726"/>
                        <a14:foregroundMark x1="43541" y1="72229" x2="58732" y2="85384"/>
                        <a14:foregroundMark x1="44737" y1="16443" x2="52512" y2="22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6" t="4330" r="3437" b="1857"/>
          <a:stretch/>
        </p:blipFill>
        <p:spPr>
          <a:xfrm>
            <a:off x="4251464" y="2166826"/>
            <a:ext cx="3651374" cy="3596051"/>
          </a:xfrm>
          <a:prstGeom prst="ellipse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9557" r="5902"/>
          <a:stretch/>
        </p:blipFill>
        <p:spPr>
          <a:xfrm>
            <a:off x="8478290" y="1082778"/>
            <a:ext cx="3252121" cy="5249929"/>
          </a:xfrm>
          <a:prstGeom prst="rect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21FD6D9D-58EC-4564-9277-A4C72FAC85B4}"/>
              </a:ext>
            </a:extLst>
          </p:cNvPr>
          <p:cNvGrpSpPr/>
          <p:nvPr/>
        </p:nvGrpSpPr>
        <p:grpSpPr>
          <a:xfrm>
            <a:off x="-809654" y="1059619"/>
            <a:ext cx="5970417" cy="4993863"/>
            <a:chOff x="5418766" y="1336344"/>
            <a:chExt cx="6813274" cy="492009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DFA2851-C326-4031-ABE2-061994C2AEEF}"/>
                </a:ext>
              </a:extLst>
            </p:cNvPr>
            <p:cNvGrpSpPr/>
            <p:nvPr/>
          </p:nvGrpSpPr>
          <p:grpSpPr>
            <a:xfrm>
              <a:off x="7442633" y="1336344"/>
              <a:ext cx="2874253" cy="3652230"/>
              <a:chOff x="94937" y="1764915"/>
              <a:chExt cx="2874253" cy="365223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038A002-41FE-492A-A459-DFA05D5ED2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0407"/>
              <a:stretch/>
            </p:blipFill>
            <p:spPr>
              <a:xfrm>
                <a:off x="110623" y="1764915"/>
                <a:ext cx="2858567" cy="738373"/>
              </a:xfrm>
              <a:prstGeom prst="rect">
                <a:avLst/>
              </a:prstGeom>
            </p:spPr>
          </p:pic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91788BC-7E73-4DB4-A5D6-0CB594688544}"/>
                  </a:ext>
                </a:extLst>
              </p:cNvPr>
              <p:cNvGrpSpPr/>
              <p:nvPr/>
            </p:nvGrpSpPr>
            <p:grpSpPr>
              <a:xfrm>
                <a:off x="94937" y="2261935"/>
                <a:ext cx="2874253" cy="3155210"/>
                <a:chOff x="541858" y="2998516"/>
                <a:chExt cx="2874253" cy="3155210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3EAFA663-4E25-4427-AF62-82F46F620C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9946"/>
                <a:stretch/>
              </p:blipFill>
              <p:spPr>
                <a:xfrm>
                  <a:off x="557544" y="3136900"/>
                  <a:ext cx="2858567" cy="3016826"/>
                </a:xfrm>
                <a:prstGeom prst="rect">
                  <a:avLst/>
                </a:prstGeom>
              </p:spPr>
            </p:pic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16DC8498-82AB-4726-8560-9AED5D84211C}"/>
                    </a:ext>
                  </a:extLst>
                </p:cNvPr>
                <p:cNvSpPr/>
                <p:nvPr/>
              </p:nvSpPr>
              <p:spPr>
                <a:xfrm>
                  <a:off x="541858" y="2998516"/>
                  <a:ext cx="2836342" cy="244748"/>
                </a:xfrm>
                <a:prstGeom prst="ellipse">
                  <a:avLst/>
                </a:prstGeom>
                <a:solidFill>
                  <a:srgbClr val="8A8C8F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/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7F214BF-10DD-4BCF-8805-28BEFCD69609}"/>
                </a:ext>
              </a:extLst>
            </p:cNvPr>
            <p:cNvGrpSpPr/>
            <p:nvPr/>
          </p:nvGrpSpPr>
          <p:grpSpPr>
            <a:xfrm>
              <a:off x="7377336" y="4212270"/>
              <a:ext cx="3710736" cy="2044168"/>
              <a:chOff x="3685031" y="1674285"/>
              <a:chExt cx="6886321" cy="2044168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13B7EC8-F584-4671-B294-B871EB17E725}"/>
                  </a:ext>
                </a:extLst>
              </p:cNvPr>
              <p:cNvSpPr txBox="1"/>
              <p:nvPr/>
            </p:nvSpPr>
            <p:spPr>
              <a:xfrm>
                <a:off x="3685031" y="1674285"/>
                <a:ext cx="6886321" cy="909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spc="300" dirty="0">
                    <a:solidFill>
                      <a:prstClr val="white"/>
                    </a:solidFill>
                    <a:effectLst>
                      <a:glow rad="101600">
                        <a:srgbClr val="000000">
                          <a:alpha val="60000"/>
                        </a:srgbClr>
                      </a:glow>
                    </a:effectLst>
                    <a:latin typeface="Berlin Sans FB Demi" panose="020E0802020502020306" pitchFamily="34" charset="0"/>
                  </a:rPr>
                  <a:t>Taste It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BCEDFBD-5719-4F21-9BC7-C1AF589DF453}"/>
                  </a:ext>
                </a:extLst>
              </p:cNvPr>
              <p:cNvSpPr txBox="1"/>
              <p:nvPr/>
            </p:nvSpPr>
            <p:spPr>
              <a:xfrm>
                <a:off x="3770593" y="2808762"/>
                <a:ext cx="5433058" cy="909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spc="-300" dirty="0">
                    <a:solidFill>
                      <a:prstClr val="white"/>
                    </a:solidFill>
                    <a:effectLst>
                      <a:glow rad="101600">
                        <a:srgbClr val="000000">
                          <a:alpha val="60000"/>
                        </a:srgbClr>
                      </a:glow>
                    </a:effectLst>
                    <a:latin typeface="Berlin Sans FB Demi" panose="020E0802020502020306" pitchFamily="34" charset="0"/>
                  </a:rPr>
                  <a:t>Waste It!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960E8F9-EDDB-4B95-B1E1-79542DFD7229}"/>
                  </a:ext>
                </a:extLst>
              </p:cNvPr>
              <p:cNvSpPr/>
              <p:nvPr/>
            </p:nvSpPr>
            <p:spPr>
              <a:xfrm>
                <a:off x="3862125" y="2258031"/>
                <a:ext cx="6591189" cy="9096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400" spc="600" dirty="0">
                    <a:solidFill>
                      <a:srgbClr val="FF0000"/>
                    </a:solidFill>
                    <a:effectLst>
                      <a:glow rad="101600">
                        <a:srgbClr val="000000">
                          <a:alpha val="60000"/>
                        </a:srgbClr>
                      </a:glow>
                    </a:effectLst>
                    <a:latin typeface="Berlin Sans FB Demi" panose="020E0802020502020306" pitchFamily="34" charset="0"/>
                  </a:rPr>
                  <a:t>DON’T</a:t>
                </a:r>
                <a:endParaRPr lang="en-US" sz="5400" spc="600" dirty="0">
                  <a:solidFill>
                    <a:srgbClr val="FF0000"/>
                  </a:solidFill>
                  <a:effectLst>
                    <a:glow rad="101600">
                      <a:srgbClr val="000000">
                        <a:alpha val="60000"/>
                      </a:srgbClr>
                    </a:glow>
                  </a:effectLst>
                  <a:latin typeface="Calibri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9FBB099-614E-4E93-BB6E-052E4DC43F7B}"/>
                </a:ext>
              </a:extLst>
            </p:cNvPr>
            <p:cNvGrpSpPr/>
            <p:nvPr/>
          </p:nvGrpSpPr>
          <p:grpSpPr>
            <a:xfrm rot="169475" flipH="1">
              <a:off x="7190859" y="1454819"/>
              <a:ext cx="5041181" cy="3853480"/>
              <a:chOff x="-1405092" y="2376981"/>
              <a:chExt cx="5101074" cy="4481019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1892C56-D889-4327-ADCC-59674BEE24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>
                            <a14:foregroundMark x1="63382" y1="20000" x2="86618" y2="2647"/>
                            <a14:foregroundMark x1="80147" y1="4853" x2="88088" y2="882"/>
                            <a14:backgroundMark x1="1618" y1="89559" x2="69706" y2="5147"/>
                            <a14:backgroundMark x1="7941" y1="98382" x2="97647" y2="28529"/>
                            <a14:backgroundMark x1="97500" y1="7206" x2="92941" y2="1324"/>
                          </a14:backgroundRemoval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314" y="2376981"/>
                <a:ext cx="3080668" cy="3080668"/>
              </a:xfrm>
              <a:prstGeom prst="rect">
                <a:avLst/>
              </a:prstGeom>
            </p:spPr>
          </p:pic>
          <p:sp>
            <p:nvSpPr>
              <p:cNvPr id="18" name="Flowchart: Connector 17">
                <a:extLst>
                  <a:ext uri="{FF2B5EF4-FFF2-40B4-BE49-F238E27FC236}">
                    <a16:creationId xmlns:a16="http://schemas.microsoft.com/office/drawing/2014/main" id="{43C7C12A-1492-494B-A46A-BE7BC41ED07F}"/>
                  </a:ext>
                </a:extLst>
              </p:cNvPr>
              <p:cNvSpPr/>
              <p:nvPr/>
            </p:nvSpPr>
            <p:spPr>
              <a:xfrm>
                <a:off x="-1405092" y="3087780"/>
                <a:ext cx="4033992" cy="377022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B087BD9-3E1A-4CCD-83E0-2C2C82550CA9}"/>
                </a:ext>
              </a:extLst>
            </p:cNvPr>
            <p:cNvGrpSpPr/>
            <p:nvPr/>
          </p:nvGrpSpPr>
          <p:grpSpPr>
            <a:xfrm rot="21430525">
              <a:off x="5418766" y="1454820"/>
              <a:ext cx="5041181" cy="3853480"/>
              <a:chOff x="-1405092" y="2376981"/>
              <a:chExt cx="5101074" cy="4481019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5F62B123-4FEE-457B-AE0A-C0170FA735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>
                            <a14:foregroundMark x1="63382" y1="20000" x2="86618" y2="2647"/>
                            <a14:foregroundMark x1="80147" y1="4853" x2="88088" y2="882"/>
                            <a14:backgroundMark x1="1618" y1="89559" x2="69706" y2="5147"/>
                            <a14:backgroundMark x1="7941" y1="98382" x2="97647" y2="28529"/>
                            <a14:backgroundMark x1="97500" y1="7206" x2="92941" y2="1324"/>
                          </a14:backgroundRemoval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314" y="2376981"/>
                <a:ext cx="3080668" cy="3080668"/>
              </a:xfrm>
              <a:prstGeom prst="rect">
                <a:avLst/>
              </a:prstGeom>
            </p:spPr>
          </p:pic>
          <p:sp>
            <p:nvSpPr>
              <p:cNvPr id="22" name="Flowchart: Connector 17">
                <a:extLst>
                  <a:ext uri="{FF2B5EF4-FFF2-40B4-BE49-F238E27FC236}">
                    <a16:creationId xmlns:a16="http://schemas.microsoft.com/office/drawing/2014/main" id="{6CBC1B60-0D7B-4787-B9F8-C339DC40E5F4}"/>
                  </a:ext>
                </a:extLst>
              </p:cNvPr>
              <p:cNvSpPr/>
              <p:nvPr/>
            </p:nvSpPr>
            <p:spPr>
              <a:xfrm>
                <a:off x="-1405092" y="3087780"/>
                <a:ext cx="4033992" cy="377022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9754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39E0C3B9-630D-4AA0-A247-5BAF0784C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Celebrations and holidays</a:t>
            </a:r>
          </a:p>
        </p:txBody>
      </p:sp>
      <p:pic>
        <p:nvPicPr>
          <p:cNvPr id="27" name="Picture 26" descr="A picture containing graphics, drawing&#10;&#10;Description automatically generated">
            <a:extLst>
              <a:ext uri="{FF2B5EF4-FFF2-40B4-BE49-F238E27FC236}">
                <a16:creationId xmlns:a16="http://schemas.microsoft.com/office/drawing/2014/main" id="{7F5891F9-8F60-4CDB-89EC-CBA0C1CB7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52" y="1805837"/>
            <a:ext cx="2670673" cy="3198410"/>
          </a:xfrm>
          <a:prstGeom prst="rect">
            <a:avLst/>
          </a:prstGeom>
        </p:spPr>
      </p:pic>
      <p:pic>
        <p:nvPicPr>
          <p:cNvPr id="28" name="Picture 27" descr="A picture containing fence&#10;&#10;Description automatically generated">
            <a:extLst>
              <a:ext uri="{FF2B5EF4-FFF2-40B4-BE49-F238E27FC236}">
                <a16:creationId xmlns:a16="http://schemas.microsoft.com/office/drawing/2014/main" id="{25741372-F8EE-435C-85CE-11787AF3A3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425" y="2289960"/>
            <a:ext cx="2670675" cy="3017711"/>
          </a:xfrm>
          <a:prstGeom prst="rect">
            <a:avLst/>
          </a:prstGeom>
        </p:spPr>
      </p:pic>
      <p:pic>
        <p:nvPicPr>
          <p:cNvPr id="29" name="Picture 28" descr="A picture containing dark, cake, sitting, lit&#10;&#10;Description automatically generated">
            <a:extLst>
              <a:ext uri="{FF2B5EF4-FFF2-40B4-BE49-F238E27FC236}">
                <a16:creationId xmlns:a16="http://schemas.microsoft.com/office/drawing/2014/main" id="{1AFFAB78-9A68-4D5C-A1AE-10912FDB30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73" y="2085480"/>
            <a:ext cx="2670673" cy="2918767"/>
          </a:xfrm>
          <a:prstGeom prst="rect">
            <a:avLst/>
          </a:prstGeom>
        </p:spPr>
      </p:pic>
      <p:pic>
        <p:nvPicPr>
          <p:cNvPr id="30" name="Picture 29" descr="A picture containing object&#10;&#10;Description automatically generated">
            <a:extLst>
              <a:ext uri="{FF2B5EF4-FFF2-40B4-BE49-F238E27FC236}">
                <a16:creationId xmlns:a16="http://schemas.microsoft.com/office/drawing/2014/main" id="{2496482D-A51E-463C-9577-34A5316021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927" y="1739970"/>
            <a:ext cx="2670673" cy="267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70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39E0C3B9-630D-4AA0-A247-5BAF0784C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Celebrations and holidays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EF31AC-5CCC-4AEE-8B22-98CE09B64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926" y="1713390"/>
            <a:ext cx="11478827" cy="4873841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What about fruit of the day?</a:t>
            </a:r>
          </a:p>
          <a:p>
            <a:r>
              <a:rPr lang="en-US" sz="2800" dirty="0"/>
              <a:t>Vegetable of the week/day?</a:t>
            </a:r>
          </a:p>
          <a:p>
            <a:r>
              <a:rPr lang="en-US" sz="2800" dirty="0"/>
              <a:t>Featured Entrée/New Menu Items</a:t>
            </a:r>
          </a:p>
          <a:p>
            <a:r>
              <a:rPr lang="en-US" sz="2800" dirty="0"/>
              <a:t>Joke of the Week (Use a chalkboard or whiteboard available)</a:t>
            </a:r>
          </a:p>
          <a:p>
            <a:r>
              <a:rPr lang="en-US" sz="2800" dirty="0"/>
              <a:t>Other National Holidays or School Campaigns</a:t>
            </a:r>
          </a:p>
          <a:p>
            <a:pPr lvl="1"/>
            <a:r>
              <a:rPr lang="en-US" sz="2400" dirty="0"/>
              <a:t>Dr. Seuss Week</a:t>
            </a:r>
          </a:p>
          <a:p>
            <a:pPr lvl="1"/>
            <a:r>
              <a:rPr lang="en-US" sz="2400" dirty="0"/>
              <a:t>Cinco de Mayo</a:t>
            </a:r>
          </a:p>
          <a:p>
            <a:pPr lvl="1"/>
            <a:r>
              <a:rPr lang="en-US" sz="2400" dirty="0"/>
              <a:t>Spirit Week</a:t>
            </a:r>
          </a:p>
          <a:p>
            <a:pPr lvl="1"/>
            <a:r>
              <a:rPr lang="en-US" sz="2400" dirty="0"/>
              <a:t>Homecoming Week</a:t>
            </a:r>
          </a:p>
          <a:p>
            <a:pPr lvl="1"/>
            <a:r>
              <a:rPr lang="en-US" sz="2400" dirty="0"/>
              <a:t>Sports Celebrations (School or Seasonal)</a:t>
            </a:r>
          </a:p>
        </p:txBody>
      </p:sp>
    </p:spTree>
    <p:extLst>
      <p:ext uri="{BB962C8B-B14F-4D97-AF65-F5344CB8AC3E}">
        <p14:creationId xmlns:p14="http://schemas.microsoft.com/office/powerpoint/2010/main" val="3809080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9A1285-3D9E-43B2-A6FB-628EF09C1DB9}"/>
              </a:ext>
            </a:extLst>
          </p:cNvPr>
          <p:cNvSpPr txBox="1"/>
          <p:nvPr/>
        </p:nvSpPr>
        <p:spPr>
          <a:xfrm>
            <a:off x="2463776" y="1840705"/>
            <a:ext cx="2870469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450"/>
              </a:spcBef>
            </a:pPr>
            <a:r>
              <a:rPr lang="en-US" sz="2400" b="1" dirty="0"/>
              <a:t>What</a:t>
            </a:r>
            <a:r>
              <a:rPr lang="en-US" sz="2400" dirty="0"/>
              <a:t> is the goal?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BE0E66-F6E8-7949-ACD3-4D976BF6ED88}"/>
              </a:ext>
            </a:extLst>
          </p:cNvPr>
          <p:cNvSpPr txBox="1"/>
          <p:nvPr/>
        </p:nvSpPr>
        <p:spPr>
          <a:xfrm>
            <a:off x="2463776" y="3457958"/>
            <a:ext cx="310156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450"/>
              </a:spcBef>
            </a:pPr>
            <a:r>
              <a:rPr lang="en-US" sz="2400" b="1" dirty="0"/>
              <a:t>Who’s</a:t>
            </a:r>
            <a:r>
              <a:rPr lang="en-US" sz="2400" dirty="0"/>
              <a:t> involved?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A1C235-D669-0B48-A89F-C7A3A7144716}"/>
              </a:ext>
            </a:extLst>
          </p:cNvPr>
          <p:cNvSpPr txBox="1"/>
          <p:nvPr/>
        </p:nvSpPr>
        <p:spPr>
          <a:xfrm>
            <a:off x="7825891" y="2318246"/>
            <a:ext cx="4103096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450"/>
              </a:spcBef>
            </a:pPr>
            <a:r>
              <a:rPr lang="en-US" sz="2400" b="1" dirty="0"/>
              <a:t>Where</a:t>
            </a:r>
            <a:r>
              <a:rPr lang="en-US" sz="2400" dirty="0"/>
              <a:t> will we offer it?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0AC81D-C40D-9A42-89A5-FEEC4CE38941}"/>
              </a:ext>
            </a:extLst>
          </p:cNvPr>
          <p:cNvSpPr txBox="1"/>
          <p:nvPr/>
        </p:nvSpPr>
        <p:spPr>
          <a:xfrm>
            <a:off x="7825891" y="4034027"/>
            <a:ext cx="394323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450"/>
              </a:spcBef>
            </a:pPr>
            <a:r>
              <a:rPr lang="en-US" sz="2400" b="1" dirty="0"/>
              <a:t>When </a:t>
            </a:r>
            <a:r>
              <a:rPr lang="en-US" sz="2400" dirty="0"/>
              <a:t>will it work best?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EB848D-AAE3-434B-993D-EE4CA39A62A0}"/>
              </a:ext>
            </a:extLst>
          </p:cNvPr>
          <p:cNvSpPr txBox="1"/>
          <p:nvPr/>
        </p:nvSpPr>
        <p:spPr>
          <a:xfrm>
            <a:off x="2446609" y="5242194"/>
            <a:ext cx="411929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450"/>
              </a:spcBef>
            </a:pPr>
            <a:r>
              <a:rPr lang="en-US" sz="2400" b="1" dirty="0"/>
              <a:t>Why</a:t>
            </a:r>
            <a:r>
              <a:rPr lang="en-US" sz="2400" dirty="0"/>
              <a:t> are we doing this?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3A617F-496A-4852-9947-FBFD8946B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campaign w’s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0D307E5-0D05-4DEE-A95D-A2B4BE13677F}"/>
              </a:ext>
            </a:extLst>
          </p:cNvPr>
          <p:cNvSpPr/>
          <p:nvPr/>
        </p:nvSpPr>
        <p:spPr>
          <a:xfrm>
            <a:off x="892779" y="1420645"/>
            <a:ext cx="1429597" cy="1417547"/>
          </a:xfrm>
          <a:prstGeom prst="ellipse">
            <a:avLst/>
          </a:prstGeom>
          <a:solidFill>
            <a:srgbClr val="0F7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2B8FC6F-926A-4C78-B39B-61C6AB2A57E9}"/>
              </a:ext>
            </a:extLst>
          </p:cNvPr>
          <p:cNvSpPr/>
          <p:nvPr/>
        </p:nvSpPr>
        <p:spPr>
          <a:xfrm>
            <a:off x="892779" y="2989130"/>
            <a:ext cx="1429597" cy="1417547"/>
          </a:xfrm>
          <a:prstGeom prst="ellipse">
            <a:avLst/>
          </a:prstGeom>
          <a:solidFill>
            <a:srgbClr val="0F7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171D490-724C-480B-8567-2174932B18FD}"/>
              </a:ext>
            </a:extLst>
          </p:cNvPr>
          <p:cNvSpPr/>
          <p:nvPr/>
        </p:nvSpPr>
        <p:spPr>
          <a:xfrm>
            <a:off x="892778" y="4615036"/>
            <a:ext cx="1429597" cy="1417547"/>
          </a:xfrm>
          <a:prstGeom prst="ellipse">
            <a:avLst/>
          </a:prstGeom>
          <a:solidFill>
            <a:srgbClr val="0F7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48BE3E6-B561-4430-BA73-7072B7C22B88}"/>
              </a:ext>
            </a:extLst>
          </p:cNvPr>
          <p:cNvSpPr/>
          <p:nvPr/>
        </p:nvSpPr>
        <p:spPr>
          <a:xfrm>
            <a:off x="6316361" y="1924337"/>
            <a:ext cx="1429597" cy="1417547"/>
          </a:xfrm>
          <a:prstGeom prst="ellipse">
            <a:avLst/>
          </a:prstGeom>
          <a:solidFill>
            <a:srgbClr val="0F7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BCB68C8-8128-4A33-AB54-90EE03C5297F}"/>
              </a:ext>
            </a:extLst>
          </p:cNvPr>
          <p:cNvSpPr/>
          <p:nvPr/>
        </p:nvSpPr>
        <p:spPr>
          <a:xfrm>
            <a:off x="6307439" y="3647103"/>
            <a:ext cx="1429597" cy="1417547"/>
          </a:xfrm>
          <a:prstGeom prst="ellipse">
            <a:avLst/>
          </a:prstGeom>
          <a:solidFill>
            <a:srgbClr val="0F7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97257CC2-2357-4F5E-9669-CCB58C0FE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75" y="1383981"/>
            <a:ext cx="1408400" cy="152107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991163B-4ABB-4216-9C00-34D25244C0F8}"/>
              </a:ext>
            </a:extLst>
          </p:cNvPr>
          <p:cNvGrpSpPr/>
          <p:nvPr/>
        </p:nvGrpSpPr>
        <p:grpSpPr>
          <a:xfrm>
            <a:off x="1286092" y="3120205"/>
            <a:ext cx="642968" cy="1220529"/>
            <a:chOff x="6460961" y="3656767"/>
            <a:chExt cx="1167175" cy="194884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B1D7811-A8E4-4B74-9D8D-EDE8FA64B54E}"/>
                </a:ext>
              </a:extLst>
            </p:cNvPr>
            <p:cNvSpPr/>
            <p:nvPr/>
          </p:nvSpPr>
          <p:spPr>
            <a:xfrm>
              <a:off x="6631468" y="4847347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D57F10C-C85D-496B-9699-B361F949FD85}"/>
                </a:ext>
              </a:extLst>
            </p:cNvPr>
            <p:cNvSpPr/>
            <p:nvPr/>
          </p:nvSpPr>
          <p:spPr>
            <a:xfrm flipH="1">
              <a:off x="7281595" y="4842824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19">
              <a:extLst>
                <a:ext uri="{FF2B5EF4-FFF2-40B4-BE49-F238E27FC236}">
                  <a16:creationId xmlns:a16="http://schemas.microsoft.com/office/drawing/2014/main" id="{68C1A125-4DAB-4582-ABAB-683AED4ADE8B}"/>
                </a:ext>
              </a:extLst>
            </p:cNvPr>
            <p:cNvSpPr/>
            <p:nvPr/>
          </p:nvSpPr>
          <p:spPr>
            <a:xfrm>
              <a:off x="6865165" y="5324296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19">
              <a:extLst>
                <a:ext uri="{FF2B5EF4-FFF2-40B4-BE49-F238E27FC236}">
                  <a16:creationId xmlns:a16="http://schemas.microsoft.com/office/drawing/2014/main" id="{C0F10214-D6D9-4B07-859C-BFEC0EDFD020}"/>
                </a:ext>
              </a:extLst>
            </p:cNvPr>
            <p:cNvSpPr/>
            <p:nvPr/>
          </p:nvSpPr>
          <p:spPr>
            <a:xfrm flipH="1">
              <a:off x="7134933" y="5324295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17">
              <a:extLst>
                <a:ext uri="{FF2B5EF4-FFF2-40B4-BE49-F238E27FC236}">
                  <a16:creationId xmlns:a16="http://schemas.microsoft.com/office/drawing/2014/main" id="{1D09192F-1D76-4FD4-91F6-986087C5107B}"/>
                </a:ext>
              </a:extLst>
            </p:cNvPr>
            <p:cNvSpPr/>
            <p:nvPr/>
          </p:nvSpPr>
          <p:spPr>
            <a:xfrm>
              <a:off x="6845643" y="5131636"/>
              <a:ext cx="459581" cy="244678"/>
            </a:xfrm>
            <a:custGeom>
              <a:avLst/>
              <a:gdLst>
                <a:gd name="connsiteX0" fmla="*/ 0 w 381000"/>
                <a:gd name="connsiteY0" fmla="*/ 0 h 228600"/>
                <a:gd name="connsiteX1" fmla="*/ 381000 w 381000"/>
                <a:gd name="connsiteY1" fmla="*/ 0 h 228600"/>
                <a:gd name="connsiteX2" fmla="*/ 381000 w 381000"/>
                <a:gd name="connsiteY2" fmla="*/ 228600 h 228600"/>
                <a:gd name="connsiteX3" fmla="*/ 0 w 381000"/>
                <a:gd name="connsiteY3" fmla="*/ 228600 h 228600"/>
                <a:gd name="connsiteX4" fmla="*/ 0 w 381000"/>
                <a:gd name="connsiteY4" fmla="*/ 0 h 228600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381000 w 440531"/>
                <a:gd name="connsiteY2" fmla="*/ 230981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431007 w 440531"/>
                <a:gd name="connsiteY2" fmla="*/ 221456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11906 w 452437"/>
                <a:gd name="connsiteY0" fmla="*/ 2381 h 221456"/>
                <a:gd name="connsiteX1" fmla="*/ 452437 w 452437"/>
                <a:gd name="connsiteY1" fmla="*/ 0 h 221456"/>
                <a:gd name="connsiteX2" fmla="*/ 442913 w 452437"/>
                <a:gd name="connsiteY2" fmla="*/ 221456 h 221456"/>
                <a:gd name="connsiteX3" fmla="*/ 0 w 452437"/>
                <a:gd name="connsiteY3" fmla="*/ 221456 h 221456"/>
                <a:gd name="connsiteX4" fmla="*/ 11906 w 452437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7144 w 459581"/>
                <a:gd name="connsiteY3" fmla="*/ 221456 h 221456"/>
                <a:gd name="connsiteX4" fmla="*/ 0 w 459581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183356 w 459581"/>
                <a:gd name="connsiteY3" fmla="*/ 123826 h 221456"/>
                <a:gd name="connsiteX4" fmla="*/ 7144 w 459581"/>
                <a:gd name="connsiteY4" fmla="*/ 221456 h 221456"/>
                <a:gd name="connsiteX5" fmla="*/ 0 w 459581"/>
                <a:gd name="connsiteY5" fmla="*/ 2381 h 22145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7144 w 459581"/>
                <a:gd name="connsiteY5" fmla="*/ 221456 h 225216"/>
                <a:gd name="connsiteX6" fmla="*/ 0 w 459581"/>
                <a:gd name="connsiteY6" fmla="*/ 2381 h 22521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195263 w 459581"/>
                <a:gd name="connsiteY5" fmla="*/ 219076 h 225216"/>
                <a:gd name="connsiteX6" fmla="*/ 7144 w 459581"/>
                <a:gd name="connsiteY6" fmla="*/ 221456 h 225216"/>
                <a:gd name="connsiteX7" fmla="*/ 0 w 459581"/>
                <a:gd name="connsiteY7" fmla="*/ 2381 h 225216"/>
                <a:gd name="connsiteX0" fmla="*/ 0 w 459581"/>
                <a:gd name="connsiteY0" fmla="*/ 2381 h 237791"/>
                <a:gd name="connsiteX1" fmla="*/ 459581 w 459581"/>
                <a:gd name="connsiteY1" fmla="*/ 0 h 237791"/>
                <a:gd name="connsiteX2" fmla="*/ 450057 w 459581"/>
                <a:gd name="connsiteY2" fmla="*/ 221456 h 237791"/>
                <a:gd name="connsiteX3" fmla="*/ 266700 w 459581"/>
                <a:gd name="connsiteY3" fmla="*/ 221457 h 237791"/>
                <a:gd name="connsiteX4" fmla="*/ 264319 w 459581"/>
                <a:gd name="connsiteY4" fmla="*/ 126207 h 237791"/>
                <a:gd name="connsiteX5" fmla="*/ 183356 w 459581"/>
                <a:gd name="connsiteY5" fmla="*/ 123826 h 237791"/>
                <a:gd name="connsiteX6" fmla="*/ 195263 w 459581"/>
                <a:gd name="connsiteY6" fmla="*/ 219076 h 237791"/>
                <a:gd name="connsiteX7" fmla="*/ 7144 w 459581"/>
                <a:gd name="connsiteY7" fmla="*/ 221456 h 237791"/>
                <a:gd name="connsiteX8" fmla="*/ 0 w 459581"/>
                <a:gd name="connsiteY8" fmla="*/ 2381 h 237791"/>
                <a:gd name="connsiteX0" fmla="*/ 0 w 481012"/>
                <a:gd name="connsiteY0" fmla="*/ 0 h 268747"/>
                <a:gd name="connsiteX1" fmla="*/ 481012 w 481012"/>
                <a:gd name="connsiteY1" fmla="*/ 30956 h 268747"/>
                <a:gd name="connsiteX2" fmla="*/ 471488 w 481012"/>
                <a:gd name="connsiteY2" fmla="*/ 252412 h 268747"/>
                <a:gd name="connsiteX3" fmla="*/ 288131 w 481012"/>
                <a:gd name="connsiteY3" fmla="*/ 252413 h 268747"/>
                <a:gd name="connsiteX4" fmla="*/ 285750 w 481012"/>
                <a:gd name="connsiteY4" fmla="*/ 157163 h 268747"/>
                <a:gd name="connsiteX5" fmla="*/ 204787 w 481012"/>
                <a:gd name="connsiteY5" fmla="*/ 154782 h 268747"/>
                <a:gd name="connsiteX6" fmla="*/ 216694 w 481012"/>
                <a:gd name="connsiteY6" fmla="*/ 250032 h 268747"/>
                <a:gd name="connsiteX7" fmla="*/ 28575 w 481012"/>
                <a:gd name="connsiteY7" fmla="*/ 252412 h 268747"/>
                <a:gd name="connsiteX8" fmla="*/ 0 w 481012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73831 w 471488"/>
                <a:gd name="connsiteY6" fmla="*/ 228601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90500 w 471488"/>
                <a:gd name="connsiteY6" fmla="*/ 226219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85750 w 471488"/>
                <a:gd name="connsiteY4" fmla="*/ 157163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140494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2412 w 471488"/>
                <a:gd name="connsiteY4" fmla="*/ 97633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59581"/>
                <a:gd name="connsiteY0" fmla="*/ 0 h 235459"/>
                <a:gd name="connsiteX1" fmla="*/ 459581 w 459581"/>
                <a:gd name="connsiteY1" fmla="*/ 4763 h 235459"/>
                <a:gd name="connsiteX2" fmla="*/ 397670 w 459581"/>
                <a:gd name="connsiteY2" fmla="*/ 190500 h 235459"/>
                <a:gd name="connsiteX3" fmla="*/ 271462 w 459581"/>
                <a:gd name="connsiteY3" fmla="*/ 230981 h 235459"/>
                <a:gd name="connsiteX4" fmla="*/ 261937 w 459581"/>
                <a:gd name="connsiteY4" fmla="*/ 97632 h 235459"/>
                <a:gd name="connsiteX5" fmla="*/ 209550 w 459581"/>
                <a:gd name="connsiteY5" fmla="*/ 92870 h 235459"/>
                <a:gd name="connsiteX6" fmla="*/ 190500 w 459581"/>
                <a:gd name="connsiteY6" fmla="*/ 226219 h 235459"/>
                <a:gd name="connsiteX7" fmla="*/ 11906 w 459581"/>
                <a:gd name="connsiteY7" fmla="*/ 221456 h 235459"/>
                <a:gd name="connsiteX8" fmla="*/ 0 w 459581"/>
                <a:gd name="connsiteY8" fmla="*/ 0 h 235459"/>
                <a:gd name="connsiteX0" fmla="*/ 0 w 459581"/>
                <a:gd name="connsiteY0" fmla="*/ 0 h 244678"/>
                <a:gd name="connsiteX1" fmla="*/ 459581 w 459581"/>
                <a:gd name="connsiteY1" fmla="*/ 4763 h 244678"/>
                <a:gd name="connsiteX2" fmla="*/ 452438 w 459581"/>
                <a:gd name="connsiteY2" fmla="*/ 226218 h 244678"/>
                <a:gd name="connsiteX3" fmla="*/ 271462 w 459581"/>
                <a:gd name="connsiteY3" fmla="*/ 230981 h 244678"/>
                <a:gd name="connsiteX4" fmla="*/ 261937 w 459581"/>
                <a:gd name="connsiteY4" fmla="*/ 97632 h 244678"/>
                <a:gd name="connsiteX5" fmla="*/ 209550 w 459581"/>
                <a:gd name="connsiteY5" fmla="*/ 92870 h 244678"/>
                <a:gd name="connsiteX6" fmla="*/ 190500 w 459581"/>
                <a:gd name="connsiteY6" fmla="*/ 226219 h 244678"/>
                <a:gd name="connsiteX7" fmla="*/ 11906 w 459581"/>
                <a:gd name="connsiteY7" fmla="*/ 221456 h 244678"/>
                <a:gd name="connsiteX8" fmla="*/ 0 w 459581"/>
                <a:gd name="connsiteY8" fmla="*/ 0 h 24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581" h="244678">
                  <a:moveTo>
                    <a:pt x="0" y="0"/>
                  </a:moveTo>
                  <a:cubicBezTo>
                    <a:pt x="162719" y="20638"/>
                    <a:pt x="308769" y="17463"/>
                    <a:pt x="459581" y="4763"/>
                  </a:cubicBezTo>
                  <a:lnTo>
                    <a:pt x="452438" y="226218"/>
                  </a:lnTo>
                  <a:cubicBezTo>
                    <a:pt x="429419" y="253206"/>
                    <a:pt x="302418" y="246856"/>
                    <a:pt x="271462" y="230981"/>
                  </a:cubicBezTo>
                  <a:cubicBezTo>
                    <a:pt x="271462" y="179388"/>
                    <a:pt x="263525" y="120650"/>
                    <a:pt x="261937" y="97632"/>
                  </a:cubicBezTo>
                  <a:cubicBezTo>
                    <a:pt x="255586" y="93663"/>
                    <a:pt x="234156" y="101602"/>
                    <a:pt x="209550" y="92870"/>
                  </a:cubicBezTo>
                  <a:cubicBezTo>
                    <a:pt x="199231" y="111920"/>
                    <a:pt x="203200" y="190501"/>
                    <a:pt x="190500" y="226219"/>
                  </a:cubicBezTo>
                  <a:lnTo>
                    <a:pt x="11906" y="22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19">
              <a:extLst>
                <a:ext uri="{FF2B5EF4-FFF2-40B4-BE49-F238E27FC236}">
                  <a16:creationId xmlns:a16="http://schemas.microsoft.com/office/drawing/2014/main" id="{2570CA28-44C5-4447-8831-FD65EC576AD6}"/>
                </a:ext>
              </a:extLst>
            </p:cNvPr>
            <p:cNvSpPr/>
            <p:nvPr/>
          </p:nvSpPr>
          <p:spPr>
            <a:xfrm flipH="1">
              <a:off x="6797330" y="5521665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19">
              <a:extLst>
                <a:ext uri="{FF2B5EF4-FFF2-40B4-BE49-F238E27FC236}">
                  <a16:creationId xmlns:a16="http://schemas.microsoft.com/office/drawing/2014/main" id="{2FB3B83F-EFDE-4B19-8FA5-B6E9E62876CE}"/>
                </a:ext>
              </a:extLst>
            </p:cNvPr>
            <p:cNvSpPr/>
            <p:nvPr/>
          </p:nvSpPr>
          <p:spPr>
            <a:xfrm>
              <a:off x="7136457" y="5521665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Rounded Corners 20">
              <a:extLst>
                <a:ext uri="{FF2B5EF4-FFF2-40B4-BE49-F238E27FC236}">
                  <a16:creationId xmlns:a16="http://schemas.microsoft.com/office/drawing/2014/main" id="{9B048377-A9ED-464B-9627-5AE81CB9269C}"/>
                </a:ext>
              </a:extLst>
            </p:cNvPr>
            <p:cNvSpPr/>
            <p:nvPr/>
          </p:nvSpPr>
          <p:spPr>
            <a:xfrm>
              <a:off x="6799652" y="4638570"/>
              <a:ext cx="507384" cy="410268"/>
            </a:xfrm>
            <a:custGeom>
              <a:avLst/>
              <a:gdLst>
                <a:gd name="connsiteX0" fmla="*/ 0 w 533400"/>
                <a:gd name="connsiteY0" fmla="*/ 65846 h 395071"/>
                <a:gd name="connsiteX1" fmla="*/ 65846 w 533400"/>
                <a:gd name="connsiteY1" fmla="*/ 0 h 395071"/>
                <a:gd name="connsiteX2" fmla="*/ 467554 w 533400"/>
                <a:gd name="connsiteY2" fmla="*/ 0 h 395071"/>
                <a:gd name="connsiteX3" fmla="*/ 533400 w 533400"/>
                <a:gd name="connsiteY3" fmla="*/ 65846 h 395071"/>
                <a:gd name="connsiteX4" fmla="*/ 533400 w 533400"/>
                <a:gd name="connsiteY4" fmla="*/ 329225 h 395071"/>
                <a:gd name="connsiteX5" fmla="*/ 467554 w 533400"/>
                <a:gd name="connsiteY5" fmla="*/ 395071 h 395071"/>
                <a:gd name="connsiteX6" fmla="*/ 65846 w 533400"/>
                <a:gd name="connsiteY6" fmla="*/ 395071 h 395071"/>
                <a:gd name="connsiteX7" fmla="*/ 0 w 533400"/>
                <a:gd name="connsiteY7" fmla="*/ 329225 h 395071"/>
                <a:gd name="connsiteX8" fmla="*/ 0 w 533400"/>
                <a:gd name="connsiteY8" fmla="*/ 65846 h 395071"/>
                <a:gd name="connsiteX0" fmla="*/ 16933 w 550333"/>
                <a:gd name="connsiteY0" fmla="*/ 65846 h 395071"/>
                <a:gd name="connsiteX1" fmla="*/ 82779 w 550333"/>
                <a:gd name="connsiteY1" fmla="*/ 0 h 395071"/>
                <a:gd name="connsiteX2" fmla="*/ 484487 w 550333"/>
                <a:gd name="connsiteY2" fmla="*/ 0 h 395071"/>
                <a:gd name="connsiteX3" fmla="*/ 550333 w 550333"/>
                <a:gd name="connsiteY3" fmla="*/ 65846 h 395071"/>
                <a:gd name="connsiteX4" fmla="*/ 550333 w 550333"/>
                <a:gd name="connsiteY4" fmla="*/ 329225 h 395071"/>
                <a:gd name="connsiteX5" fmla="*/ 484487 w 550333"/>
                <a:gd name="connsiteY5" fmla="*/ 395071 h 395071"/>
                <a:gd name="connsiteX6" fmla="*/ 82779 w 550333"/>
                <a:gd name="connsiteY6" fmla="*/ 395071 h 395071"/>
                <a:gd name="connsiteX7" fmla="*/ 16933 w 550333"/>
                <a:gd name="connsiteY7" fmla="*/ 329225 h 395071"/>
                <a:gd name="connsiteX8" fmla="*/ 16933 w 550333"/>
                <a:gd name="connsiteY8" fmla="*/ 65846 h 395071"/>
                <a:gd name="connsiteX0" fmla="*/ 16933 w 563033"/>
                <a:gd name="connsiteY0" fmla="*/ 65846 h 395071"/>
                <a:gd name="connsiteX1" fmla="*/ 82779 w 563033"/>
                <a:gd name="connsiteY1" fmla="*/ 0 h 395071"/>
                <a:gd name="connsiteX2" fmla="*/ 484487 w 563033"/>
                <a:gd name="connsiteY2" fmla="*/ 0 h 395071"/>
                <a:gd name="connsiteX3" fmla="*/ 550333 w 563033"/>
                <a:gd name="connsiteY3" fmla="*/ 65846 h 395071"/>
                <a:gd name="connsiteX4" fmla="*/ 550333 w 563033"/>
                <a:gd name="connsiteY4" fmla="*/ 329225 h 395071"/>
                <a:gd name="connsiteX5" fmla="*/ 484487 w 563033"/>
                <a:gd name="connsiteY5" fmla="*/ 395071 h 395071"/>
                <a:gd name="connsiteX6" fmla="*/ 82779 w 563033"/>
                <a:gd name="connsiteY6" fmla="*/ 395071 h 395071"/>
                <a:gd name="connsiteX7" fmla="*/ 16933 w 563033"/>
                <a:gd name="connsiteY7" fmla="*/ 329225 h 395071"/>
                <a:gd name="connsiteX8" fmla="*/ 16933 w 563033"/>
                <a:gd name="connsiteY8" fmla="*/ 65846 h 395071"/>
                <a:gd name="connsiteX0" fmla="*/ 16933 w 574443"/>
                <a:gd name="connsiteY0" fmla="*/ 65846 h 395071"/>
                <a:gd name="connsiteX1" fmla="*/ 82779 w 574443"/>
                <a:gd name="connsiteY1" fmla="*/ 0 h 395071"/>
                <a:gd name="connsiteX2" fmla="*/ 484487 w 574443"/>
                <a:gd name="connsiteY2" fmla="*/ 0 h 395071"/>
                <a:gd name="connsiteX3" fmla="*/ 564621 w 574443"/>
                <a:gd name="connsiteY3" fmla="*/ 63465 h 395071"/>
                <a:gd name="connsiteX4" fmla="*/ 550333 w 574443"/>
                <a:gd name="connsiteY4" fmla="*/ 329225 h 395071"/>
                <a:gd name="connsiteX5" fmla="*/ 484487 w 574443"/>
                <a:gd name="connsiteY5" fmla="*/ 395071 h 395071"/>
                <a:gd name="connsiteX6" fmla="*/ 82779 w 574443"/>
                <a:gd name="connsiteY6" fmla="*/ 395071 h 395071"/>
                <a:gd name="connsiteX7" fmla="*/ 16933 w 574443"/>
                <a:gd name="connsiteY7" fmla="*/ 329225 h 395071"/>
                <a:gd name="connsiteX8" fmla="*/ 16933 w 574443"/>
                <a:gd name="connsiteY8" fmla="*/ 65846 h 395071"/>
                <a:gd name="connsiteX0" fmla="*/ 16933 w 574443"/>
                <a:gd name="connsiteY0" fmla="*/ 72990 h 402215"/>
                <a:gd name="connsiteX1" fmla="*/ 82779 w 574443"/>
                <a:gd name="connsiteY1" fmla="*/ 7144 h 402215"/>
                <a:gd name="connsiteX2" fmla="*/ 484487 w 574443"/>
                <a:gd name="connsiteY2" fmla="*/ 0 h 402215"/>
                <a:gd name="connsiteX3" fmla="*/ 564621 w 574443"/>
                <a:gd name="connsiteY3" fmla="*/ 70609 h 402215"/>
                <a:gd name="connsiteX4" fmla="*/ 550333 w 574443"/>
                <a:gd name="connsiteY4" fmla="*/ 336369 h 402215"/>
                <a:gd name="connsiteX5" fmla="*/ 484487 w 574443"/>
                <a:gd name="connsiteY5" fmla="*/ 402215 h 402215"/>
                <a:gd name="connsiteX6" fmla="*/ 82779 w 574443"/>
                <a:gd name="connsiteY6" fmla="*/ 402215 h 402215"/>
                <a:gd name="connsiteX7" fmla="*/ 16933 w 574443"/>
                <a:gd name="connsiteY7" fmla="*/ 336369 h 402215"/>
                <a:gd name="connsiteX8" fmla="*/ 16933 w 574443"/>
                <a:gd name="connsiteY8" fmla="*/ 72990 h 402215"/>
                <a:gd name="connsiteX0" fmla="*/ 16933 w 574443"/>
                <a:gd name="connsiteY0" fmla="*/ 72990 h 402215"/>
                <a:gd name="connsiteX1" fmla="*/ 82779 w 574443"/>
                <a:gd name="connsiteY1" fmla="*/ 7144 h 402215"/>
                <a:gd name="connsiteX2" fmla="*/ 484487 w 574443"/>
                <a:gd name="connsiteY2" fmla="*/ 0 h 402215"/>
                <a:gd name="connsiteX3" fmla="*/ 564621 w 574443"/>
                <a:gd name="connsiteY3" fmla="*/ 70609 h 402215"/>
                <a:gd name="connsiteX4" fmla="*/ 550333 w 574443"/>
                <a:gd name="connsiteY4" fmla="*/ 336369 h 402215"/>
                <a:gd name="connsiteX5" fmla="*/ 484487 w 574443"/>
                <a:gd name="connsiteY5" fmla="*/ 402215 h 402215"/>
                <a:gd name="connsiteX6" fmla="*/ 82779 w 574443"/>
                <a:gd name="connsiteY6" fmla="*/ 402215 h 402215"/>
                <a:gd name="connsiteX7" fmla="*/ 16933 w 574443"/>
                <a:gd name="connsiteY7" fmla="*/ 336369 h 402215"/>
                <a:gd name="connsiteX8" fmla="*/ 16933 w 574443"/>
                <a:gd name="connsiteY8" fmla="*/ 72990 h 402215"/>
                <a:gd name="connsiteX0" fmla="*/ 16933 w 574443"/>
                <a:gd name="connsiteY0" fmla="*/ 72990 h 402215"/>
                <a:gd name="connsiteX1" fmla="*/ 82779 w 574443"/>
                <a:gd name="connsiteY1" fmla="*/ 7144 h 402215"/>
                <a:gd name="connsiteX2" fmla="*/ 484487 w 574443"/>
                <a:gd name="connsiteY2" fmla="*/ 0 h 402215"/>
                <a:gd name="connsiteX3" fmla="*/ 564621 w 574443"/>
                <a:gd name="connsiteY3" fmla="*/ 70609 h 402215"/>
                <a:gd name="connsiteX4" fmla="*/ 550333 w 574443"/>
                <a:gd name="connsiteY4" fmla="*/ 336369 h 402215"/>
                <a:gd name="connsiteX5" fmla="*/ 484487 w 574443"/>
                <a:gd name="connsiteY5" fmla="*/ 402215 h 402215"/>
                <a:gd name="connsiteX6" fmla="*/ 82779 w 574443"/>
                <a:gd name="connsiteY6" fmla="*/ 402215 h 402215"/>
                <a:gd name="connsiteX7" fmla="*/ 16933 w 574443"/>
                <a:gd name="connsiteY7" fmla="*/ 336369 h 402215"/>
                <a:gd name="connsiteX8" fmla="*/ 16933 w 574443"/>
                <a:gd name="connsiteY8" fmla="*/ 72990 h 402215"/>
                <a:gd name="connsiteX0" fmla="*/ 9363 w 566873"/>
                <a:gd name="connsiteY0" fmla="*/ 72990 h 402215"/>
                <a:gd name="connsiteX1" fmla="*/ 75209 w 566873"/>
                <a:gd name="connsiteY1" fmla="*/ 7144 h 402215"/>
                <a:gd name="connsiteX2" fmla="*/ 476917 w 566873"/>
                <a:gd name="connsiteY2" fmla="*/ 0 h 402215"/>
                <a:gd name="connsiteX3" fmla="*/ 557051 w 566873"/>
                <a:gd name="connsiteY3" fmla="*/ 70609 h 402215"/>
                <a:gd name="connsiteX4" fmla="*/ 542763 w 566873"/>
                <a:gd name="connsiteY4" fmla="*/ 336369 h 402215"/>
                <a:gd name="connsiteX5" fmla="*/ 476917 w 566873"/>
                <a:gd name="connsiteY5" fmla="*/ 402215 h 402215"/>
                <a:gd name="connsiteX6" fmla="*/ 75209 w 566873"/>
                <a:gd name="connsiteY6" fmla="*/ 402215 h 402215"/>
                <a:gd name="connsiteX7" fmla="*/ 61750 w 566873"/>
                <a:gd name="connsiteY7" fmla="*/ 305413 h 402215"/>
                <a:gd name="connsiteX8" fmla="*/ 9363 w 566873"/>
                <a:gd name="connsiteY8" fmla="*/ 72990 h 402215"/>
                <a:gd name="connsiteX0" fmla="*/ 9363 w 566873"/>
                <a:gd name="connsiteY0" fmla="*/ 72990 h 402215"/>
                <a:gd name="connsiteX1" fmla="*/ 75209 w 566873"/>
                <a:gd name="connsiteY1" fmla="*/ 7144 h 402215"/>
                <a:gd name="connsiteX2" fmla="*/ 476917 w 566873"/>
                <a:gd name="connsiteY2" fmla="*/ 0 h 402215"/>
                <a:gd name="connsiteX3" fmla="*/ 557051 w 566873"/>
                <a:gd name="connsiteY3" fmla="*/ 70609 h 402215"/>
                <a:gd name="connsiteX4" fmla="*/ 542763 w 566873"/>
                <a:gd name="connsiteY4" fmla="*/ 336369 h 402215"/>
                <a:gd name="connsiteX5" fmla="*/ 476917 w 566873"/>
                <a:gd name="connsiteY5" fmla="*/ 402215 h 402215"/>
                <a:gd name="connsiteX6" fmla="*/ 75209 w 566873"/>
                <a:gd name="connsiteY6" fmla="*/ 402215 h 402215"/>
                <a:gd name="connsiteX7" fmla="*/ 61750 w 566873"/>
                <a:gd name="connsiteY7" fmla="*/ 305413 h 402215"/>
                <a:gd name="connsiteX8" fmla="*/ 9363 w 566873"/>
                <a:gd name="connsiteY8" fmla="*/ 72990 h 402215"/>
                <a:gd name="connsiteX0" fmla="*/ 9363 w 562085"/>
                <a:gd name="connsiteY0" fmla="*/ 72990 h 402215"/>
                <a:gd name="connsiteX1" fmla="*/ 75209 w 562085"/>
                <a:gd name="connsiteY1" fmla="*/ 7144 h 402215"/>
                <a:gd name="connsiteX2" fmla="*/ 476917 w 562085"/>
                <a:gd name="connsiteY2" fmla="*/ 0 h 402215"/>
                <a:gd name="connsiteX3" fmla="*/ 557051 w 562085"/>
                <a:gd name="connsiteY3" fmla="*/ 70609 h 402215"/>
                <a:gd name="connsiteX4" fmla="*/ 483232 w 562085"/>
                <a:gd name="connsiteY4" fmla="*/ 310176 h 402215"/>
                <a:gd name="connsiteX5" fmla="*/ 476917 w 562085"/>
                <a:gd name="connsiteY5" fmla="*/ 402215 h 402215"/>
                <a:gd name="connsiteX6" fmla="*/ 75209 w 562085"/>
                <a:gd name="connsiteY6" fmla="*/ 402215 h 402215"/>
                <a:gd name="connsiteX7" fmla="*/ 61750 w 562085"/>
                <a:gd name="connsiteY7" fmla="*/ 305413 h 402215"/>
                <a:gd name="connsiteX8" fmla="*/ 9363 w 562085"/>
                <a:gd name="connsiteY8" fmla="*/ 72990 h 402215"/>
                <a:gd name="connsiteX0" fmla="*/ 9363 w 563017"/>
                <a:gd name="connsiteY0" fmla="*/ 72990 h 402215"/>
                <a:gd name="connsiteX1" fmla="*/ 75209 w 563017"/>
                <a:gd name="connsiteY1" fmla="*/ 7144 h 402215"/>
                <a:gd name="connsiteX2" fmla="*/ 476917 w 563017"/>
                <a:gd name="connsiteY2" fmla="*/ 0 h 402215"/>
                <a:gd name="connsiteX3" fmla="*/ 557051 w 563017"/>
                <a:gd name="connsiteY3" fmla="*/ 70609 h 402215"/>
                <a:gd name="connsiteX4" fmla="*/ 502282 w 563017"/>
                <a:gd name="connsiteY4" fmla="*/ 317320 h 402215"/>
                <a:gd name="connsiteX5" fmla="*/ 476917 w 563017"/>
                <a:gd name="connsiteY5" fmla="*/ 402215 h 402215"/>
                <a:gd name="connsiteX6" fmla="*/ 75209 w 563017"/>
                <a:gd name="connsiteY6" fmla="*/ 402215 h 402215"/>
                <a:gd name="connsiteX7" fmla="*/ 61750 w 563017"/>
                <a:gd name="connsiteY7" fmla="*/ 305413 h 402215"/>
                <a:gd name="connsiteX8" fmla="*/ 9363 w 563017"/>
                <a:gd name="connsiteY8" fmla="*/ 72990 h 402215"/>
                <a:gd name="connsiteX0" fmla="*/ 11086 w 564740"/>
                <a:gd name="connsiteY0" fmla="*/ 72990 h 402215"/>
                <a:gd name="connsiteX1" fmla="*/ 76932 w 564740"/>
                <a:gd name="connsiteY1" fmla="*/ 7144 h 402215"/>
                <a:gd name="connsiteX2" fmla="*/ 478640 w 564740"/>
                <a:gd name="connsiteY2" fmla="*/ 0 h 402215"/>
                <a:gd name="connsiteX3" fmla="*/ 558774 w 564740"/>
                <a:gd name="connsiteY3" fmla="*/ 70609 h 402215"/>
                <a:gd name="connsiteX4" fmla="*/ 504005 w 564740"/>
                <a:gd name="connsiteY4" fmla="*/ 317320 h 402215"/>
                <a:gd name="connsiteX5" fmla="*/ 478640 w 564740"/>
                <a:gd name="connsiteY5" fmla="*/ 402215 h 402215"/>
                <a:gd name="connsiteX6" fmla="*/ 76932 w 564740"/>
                <a:gd name="connsiteY6" fmla="*/ 402215 h 402215"/>
                <a:gd name="connsiteX7" fmla="*/ 63473 w 564740"/>
                <a:gd name="connsiteY7" fmla="*/ 305413 h 402215"/>
                <a:gd name="connsiteX8" fmla="*/ 11086 w 564740"/>
                <a:gd name="connsiteY8" fmla="*/ 72990 h 402215"/>
                <a:gd name="connsiteX0" fmla="*/ 10678 w 569094"/>
                <a:gd name="connsiteY0" fmla="*/ 70609 h 402215"/>
                <a:gd name="connsiteX1" fmla="*/ 81286 w 569094"/>
                <a:gd name="connsiteY1" fmla="*/ 7144 h 402215"/>
                <a:gd name="connsiteX2" fmla="*/ 482994 w 569094"/>
                <a:gd name="connsiteY2" fmla="*/ 0 h 402215"/>
                <a:gd name="connsiteX3" fmla="*/ 563128 w 569094"/>
                <a:gd name="connsiteY3" fmla="*/ 70609 h 402215"/>
                <a:gd name="connsiteX4" fmla="*/ 508359 w 569094"/>
                <a:gd name="connsiteY4" fmla="*/ 317320 h 402215"/>
                <a:gd name="connsiteX5" fmla="*/ 482994 w 569094"/>
                <a:gd name="connsiteY5" fmla="*/ 402215 h 402215"/>
                <a:gd name="connsiteX6" fmla="*/ 81286 w 569094"/>
                <a:gd name="connsiteY6" fmla="*/ 402215 h 402215"/>
                <a:gd name="connsiteX7" fmla="*/ 67827 w 569094"/>
                <a:gd name="connsiteY7" fmla="*/ 305413 h 402215"/>
                <a:gd name="connsiteX8" fmla="*/ 10678 w 569094"/>
                <a:gd name="connsiteY8" fmla="*/ 70609 h 402215"/>
                <a:gd name="connsiteX0" fmla="*/ 10120 w 575680"/>
                <a:gd name="connsiteY0" fmla="*/ 82516 h 402215"/>
                <a:gd name="connsiteX1" fmla="*/ 87872 w 575680"/>
                <a:gd name="connsiteY1" fmla="*/ 7144 h 402215"/>
                <a:gd name="connsiteX2" fmla="*/ 489580 w 575680"/>
                <a:gd name="connsiteY2" fmla="*/ 0 h 402215"/>
                <a:gd name="connsiteX3" fmla="*/ 569714 w 575680"/>
                <a:gd name="connsiteY3" fmla="*/ 70609 h 402215"/>
                <a:gd name="connsiteX4" fmla="*/ 514945 w 575680"/>
                <a:gd name="connsiteY4" fmla="*/ 317320 h 402215"/>
                <a:gd name="connsiteX5" fmla="*/ 489580 w 575680"/>
                <a:gd name="connsiteY5" fmla="*/ 402215 h 402215"/>
                <a:gd name="connsiteX6" fmla="*/ 87872 w 575680"/>
                <a:gd name="connsiteY6" fmla="*/ 402215 h 402215"/>
                <a:gd name="connsiteX7" fmla="*/ 74413 w 575680"/>
                <a:gd name="connsiteY7" fmla="*/ 305413 h 402215"/>
                <a:gd name="connsiteX8" fmla="*/ 10120 w 575680"/>
                <a:gd name="connsiteY8" fmla="*/ 82516 h 402215"/>
                <a:gd name="connsiteX0" fmla="*/ 10120 w 575680"/>
                <a:gd name="connsiteY0" fmla="*/ 87489 h 407188"/>
                <a:gd name="connsiteX1" fmla="*/ 87872 w 575680"/>
                <a:gd name="connsiteY1" fmla="*/ 12117 h 407188"/>
                <a:gd name="connsiteX2" fmla="*/ 489580 w 575680"/>
                <a:gd name="connsiteY2" fmla="*/ 4973 h 407188"/>
                <a:gd name="connsiteX3" fmla="*/ 569714 w 575680"/>
                <a:gd name="connsiteY3" fmla="*/ 75582 h 407188"/>
                <a:gd name="connsiteX4" fmla="*/ 514945 w 575680"/>
                <a:gd name="connsiteY4" fmla="*/ 322293 h 407188"/>
                <a:gd name="connsiteX5" fmla="*/ 489580 w 575680"/>
                <a:gd name="connsiteY5" fmla="*/ 407188 h 407188"/>
                <a:gd name="connsiteX6" fmla="*/ 87872 w 575680"/>
                <a:gd name="connsiteY6" fmla="*/ 407188 h 407188"/>
                <a:gd name="connsiteX7" fmla="*/ 74413 w 575680"/>
                <a:gd name="connsiteY7" fmla="*/ 310386 h 407188"/>
                <a:gd name="connsiteX8" fmla="*/ 10120 w 575680"/>
                <a:gd name="connsiteY8" fmla="*/ 87489 h 407188"/>
                <a:gd name="connsiteX0" fmla="*/ 10120 w 575680"/>
                <a:gd name="connsiteY0" fmla="*/ 90569 h 410268"/>
                <a:gd name="connsiteX1" fmla="*/ 87872 w 575680"/>
                <a:gd name="connsiteY1" fmla="*/ 15197 h 410268"/>
                <a:gd name="connsiteX2" fmla="*/ 489580 w 575680"/>
                <a:gd name="connsiteY2" fmla="*/ 8053 h 410268"/>
                <a:gd name="connsiteX3" fmla="*/ 569714 w 575680"/>
                <a:gd name="connsiteY3" fmla="*/ 78662 h 410268"/>
                <a:gd name="connsiteX4" fmla="*/ 514945 w 575680"/>
                <a:gd name="connsiteY4" fmla="*/ 325373 h 410268"/>
                <a:gd name="connsiteX5" fmla="*/ 489580 w 575680"/>
                <a:gd name="connsiteY5" fmla="*/ 410268 h 410268"/>
                <a:gd name="connsiteX6" fmla="*/ 87872 w 575680"/>
                <a:gd name="connsiteY6" fmla="*/ 410268 h 410268"/>
                <a:gd name="connsiteX7" fmla="*/ 74413 w 575680"/>
                <a:gd name="connsiteY7" fmla="*/ 313466 h 410268"/>
                <a:gd name="connsiteX8" fmla="*/ 10120 w 575680"/>
                <a:gd name="connsiteY8" fmla="*/ 90569 h 410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5680" h="410268">
                  <a:moveTo>
                    <a:pt x="10120" y="90569"/>
                  </a:moveTo>
                  <a:cubicBezTo>
                    <a:pt x="10120" y="54203"/>
                    <a:pt x="51506" y="15197"/>
                    <a:pt x="87872" y="15197"/>
                  </a:cubicBezTo>
                  <a:cubicBezTo>
                    <a:pt x="176531" y="-8615"/>
                    <a:pt x="360440" y="909"/>
                    <a:pt x="489580" y="8053"/>
                  </a:cubicBezTo>
                  <a:cubicBezTo>
                    <a:pt x="525946" y="8053"/>
                    <a:pt x="569714" y="42296"/>
                    <a:pt x="569714" y="78662"/>
                  </a:cubicBezTo>
                  <a:cubicBezTo>
                    <a:pt x="598289" y="161692"/>
                    <a:pt x="514945" y="237580"/>
                    <a:pt x="514945" y="325373"/>
                  </a:cubicBezTo>
                  <a:cubicBezTo>
                    <a:pt x="514945" y="361739"/>
                    <a:pt x="525946" y="410268"/>
                    <a:pt x="489580" y="410268"/>
                  </a:cubicBezTo>
                  <a:lnTo>
                    <a:pt x="87872" y="410268"/>
                  </a:lnTo>
                  <a:cubicBezTo>
                    <a:pt x="51506" y="410268"/>
                    <a:pt x="105369" y="337926"/>
                    <a:pt x="74413" y="313466"/>
                  </a:cubicBezTo>
                  <a:cubicBezTo>
                    <a:pt x="74413" y="225673"/>
                    <a:pt x="-32743" y="175981"/>
                    <a:pt x="10120" y="90569"/>
                  </a:cubicBezTo>
                  <a:close/>
                </a:path>
              </a:pathLst>
            </a:custGeom>
            <a:solidFill>
              <a:srgbClr val="68498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5A74326-D963-4DAD-A91A-4C23C7E77CDE}"/>
                </a:ext>
              </a:extLst>
            </p:cNvPr>
            <p:cNvSpPr/>
            <p:nvPr/>
          </p:nvSpPr>
          <p:spPr>
            <a:xfrm>
              <a:off x="6976900" y="4631817"/>
              <a:ext cx="164305" cy="135245"/>
            </a:xfrm>
            <a:custGeom>
              <a:avLst/>
              <a:gdLst>
                <a:gd name="connsiteX0" fmla="*/ 0 w 147638"/>
                <a:gd name="connsiteY0" fmla="*/ 4762 h 57150"/>
                <a:gd name="connsiteX1" fmla="*/ 147638 w 147638"/>
                <a:gd name="connsiteY1" fmla="*/ 0 h 57150"/>
                <a:gd name="connsiteX2" fmla="*/ 147638 w 147638"/>
                <a:gd name="connsiteY2" fmla="*/ 54769 h 57150"/>
                <a:gd name="connsiteX3" fmla="*/ 2382 w 147638"/>
                <a:gd name="connsiteY3" fmla="*/ 57150 h 57150"/>
                <a:gd name="connsiteX4" fmla="*/ 0 w 147638"/>
                <a:gd name="connsiteY4" fmla="*/ 4762 h 57150"/>
                <a:gd name="connsiteX0" fmla="*/ 0 w 147638"/>
                <a:gd name="connsiteY0" fmla="*/ 4762 h 83359"/>
                <a:gd name="connsiteX1" fmla="*/ 147638 w 147638"/>
                <a:gd name="connsiteY1" fmla="*/ 0 h 83359"/>
                <a:gd name="connsiteX2" fmla="*/ 147638 w 147638"/>
                <a:gd name="connsiteY2" fmla="*/ 54769 h 83359"/>
                <a:gd name="connsiteX3" fmla="*/ 73819 w 147638"/>
                <a:gd name="connsiteY3" fmla="*/ 83344 h 83359"/>
                <a:gd name="connsiteX4" fmla="*/ 2382 w 147638"/>
                <a:gd name="connsiteY4" fmla="*/ 57150 h 83359"/>
                <a:gd name="connsiteX5" fmla="*/ 0 w 147638"/>
                <a:gd name="connsiteY5" fmla="*/ 4762 h 83359"/>
                <a:gd name="connsiteX0" fmla="*/ 0 w 147638"/>
                <a:gd name="connsiteY0" fmla="*/ 4762 h 85057"/>
                <a:gd name="connsiteX1" fmla="*/ 147638 w 147638"/>
                <a:gd name="connsiteY1" fmla="*/ 0 h 85057"/>
                <a:gd name="connsiteX2" fmla="*/ 147638 w 147638"/>
                <a:gd name="connsiteY2" fmla="*/ 54769 h 85057"/>
                <a:gd name="connsiteX3" fmla="*/ 73819 w 147638"/>
                <a:gd name="connsiteY3" fmla="*/ 83344 h 85057"/>
                <a:gd name="connsiteX4" fmla="*/ 2382 w 147638"/>
                <a:gd name="connsiteY4" fmla="*/ 57150 h 85057"/>
                <a:gd name="connsiteX5" fmla="*/ 0 w 147638"/>
                <a:gd name="connsiteY5" fmla="*/ 4762 h 85057"/>
                <a:gd name="connsiteX0" fmla="*/ 0 w 147638"/>
                <a:gd name="connsiteY0" fmla="*/ 4762 h 85057"/>
                <a:gd name="connsiteX1" fmla="*/ 147638 w 147638"/>
                <a:gd name="connsiteY1" fmla="*/ 0 h 85057"/>
                <a:gd name="connsiteX2" fmla="*/ 147638 w 147638"/>
                <a:gd name="connsiteY2" fmla="*/ 54769 h 85057"/>
                <a:gd name="connsiteX3" fmla="*/ 73819 w 147638"/>
                <a:gd name="connsiteY3" fmla="*/ 83344 h 85057"/>
                <a:gd name="connsiteX4" fmla="*/ 2382 w 147638"/>
                <a:gd name="connsiteY4" fmla="*/ 57150 h 85057"/>
                <a:gd name="connsiteX5" fmla="*/ 0 w 147638"/>
                <a:gd name="connsiteY5" fmla="*/ 4762 h 85057"/>
                <a:gd name="connsiteX0" fmla="*/ 0 w 147638"/>
                <a:gd name="connsiteY0" fmla="*/ 4762 h 96296"/>
                <a:gd name="connsiteX1" fmla="*/ 147638 w 147638"/>
                <a:gd name="connsiteY1" fmla="*/ 0 h 96296"/>
                <a:gd name="connsiteX2" fmla="*/ 147638 w 147638"/>
                <a:gd name="connsiteY2" fmla="*/ 54769 h 96296"/>
                <a:gd name="connsiteX3" fmla="*/ 73819 w 147638"/>
                <a:gd name="connsiteY3" fmla="*/ 83344 h 96296"/>
                <a:gd name="connsiteX4" fmla="*/ 2382 w 147638"/>
                <a:gd name="connsiteY4" fmla="*/ 57150 h 96296"/>
                <a:gd name="connsiteX5" fmla="*/ 0 w 147638"/>
                <a:gd name="connsiteY5" fmla="*/ 4762 h 96296"/>
                <a:gd name="connsiteX0" fmla="*/ 0 w 147638"/>
                <a:gd name="connsiteY0" fmla="*/ 4762 h 135245"/>
                <a:gd name="connsiteX1" fmla="*/ 147638 w 147638"/>
                <a:gd name="connsiteY1" fmla="*/ 0 h 135245"/>
                <a:gd name="connsiteX2" fmla="*/ 147638 w 147638"/>
                <a:gd name="connsiteY2" fmla="*/ 54769 h 135245"/>
                <a:gd name="connsiteX3" fmla="*/ 66676 w 147638"/>
                <a:gd name="connsiteY3" fmla="*/ 126206 h 135245"/>
                <a:gd name="connsiteX4" fmla="*/ 2382 w 147638"/>
                <a:gd name="connsiteY4" fmla="*/ 57150 h 135245"/>
                <a:gd name="connsiteX5" fmla="*/ 0 w 147638"/>
                <a:gd name="connsiteY5" fmla="*/ 4762 h 135245"/>
                <a:gd name="connsiteX0" fmla="*/ 0 w 147638"/>
                <a:gd name="connsiteY0" fmla="*/ 4762 h 135245"/>
                <a:gd name="connsiteX1" fmla="*/ 147638 w 147638"/>
                <a:gd name="connsiteY1" fmla="*/ 0 h 135245"/>
                <a:gd name="connsiteX2" fmla="*/ 147638 w 147638"/>
                <a:gd name="connsiteY2" fmla="*/ 54769 h 135245"/>
                <a:gd name="connsiteX3" fmla="*/ 66676 w 147638"/>
                <a:gd name="connsiteY3" fmla="*/ 126206 h 135245"/>
                <a:gd name="connsiteX4" fmla="*/ 2382 w 147638"/>
                <a:gd name="connsiteY4" fmla="*/ 57150 h 135245"/>
                <a:gd name="connsiteX5" fmla="*/ 0 w 147638"/>
                <a:gd name="connsiteY5" fmla="*/ 4762 h 135245"/>
                <a:gd name="connsiteX0" fmla="*/ 0 w 147638"/>
                <a:gd name="connsiteY0" fmla="*/ 4762 h 135245"/>
                <a:gd name="connsiteX1" fmla="*/ 147638 w 147638"/>
                <a:gd name="connsiteY1" fmla="*/ 0 h 135245"/>
                <a:gd name="connsiteX2" fmla="*/ 147638 w 147638"/>
                <a:gd name="connsiteY2" fmla="*/ 54769 h 135245"/>
                <a:gd name="connsiteX3" fmla="*/ 66676 w 147638"/>
                <a:gd name="connsiteY3" fmla="*/ 126206 h 135245"/>
                <a:gd name="connsiteX4" fmla="*/ 2382 w 147638"/>
                <a:gd name="connsiteY4" fmla="*/ 57150 h 135245"/>
                <a:gd name="connsiteX5" fmla="*/ 0 w 147638"/>
                <a:gd name="connsiteY5" fmla="*/ 4762 h 135245"/>
                <a:gd name="connsiteX0" fmla="*/ 0 w 147638"/>
                <a:gd name="connsiteY0" fmla="*/ 4762 h 135245"/>
                <a:gd name="connsiteX1" fmla="*/ 147638 w 147638"/>
                <a:gd name="connsiteY1" fmla="*/ 0 h 135245"/>
                <a:gd name="connsiteX2" fmla="*/ 147638 w 147638"/>
                <a:gd name="connsiteY2" fmla="*/ 54769 h 135245"/>
                <a:gd name="connsiteX3" fmla="*/ 66676 w 147638"/>
                <a:gd name="connsiteY3" fmla="*/ 126206 h 135245"/>
                <a:gd name="connsiteX4" fmla="*/ 2382 w 147638"/>
                <a:gd name="connsiteY4" fmla="*/ 57150 h 135245"/>
                <a:gd name="connsiteX5" fmla="*/ 0 w 147638"/>
                <a:gd name="connsiteY5" fmla="*/ 4762 h 135245"/>
                <a:gd name="connsiteX0" fmla="*/ 11905 w 159543"/>
                <a:gd name="connsiteY0" fmla="*/ 4762 h 135245"/>
                <a:gd name="connsiteX1" fmla="*/ 159543 w 159543"/>
                <a:gd name="connsiteY1" fmla="*/ 0 h 135245"/>
                <a:gd name="connsiteX2" fmla="*/ 159543 w 159543"/>
                <a:gd name="connsiteY2" fmla="*/ 54769 h 135245"/>
                <a:gd name="connsiteX3" fmla="*/ 78581 w 159543"/>
                <a:gd name="connsiteY3" fmla="*/ 126206 h 135245"/>
                <a:gd name="connsiteX4" fmla="*/ 0 w 159543"/>
                <a:gd name="connsiteY4" fmla="*/ 57150 h 135245"/>
                <a:gd name="connsiteX5" fmla="*/ 11905 w 159543"/>
                <a:gd name="connsiteY5" fmla="*/ 4762 h 135245"/>
                <a:gd name="connsiteX0" fmla="*/ 11905 w 164305"/>
                <a:gd name="connsiteY0" fmla="*/ 4762 h 135245"/>
                <a:gd name="connsiteX1" fmla="*/ 159543 w 164305"/>
                <a:gd name="connsiteY1" fmla="*/ 0 h 135245"/>
                <a:gd name="connsiteX2" fmla="*/ 164305 w 164305"/>
                <a:gd name="connsiteY2" fmla="*/ 54769 h 135245"/>
                <a:gd name="connsiteX3" fmla="*/ 78581 w 164305"/>
                <a:gd name="connsiteY3" fmla="*/ 126206 h 135245"/>
                <a:gd name="connsiteX4" fmla="*/ 0 w 164305"/>
                <a:gd name="connsiteY4" fmla="*/ 57150 h 135245"/>
                <a:gd name="connsiteX5" fmla="*/ 11905 w 164305"/>
                <a:gd name="connsiteY5" fmla="*/ 4762 h 13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305" h="135245">
                  <a:moveTo>
                    <a:pt x="11905" y="4762"/>
                  </a:moveTo>
                  <a:cubicBezTo>
                    <a:pt x="65881" y="19844"/>
                    <a:pt x="115092" y="13493"/>
                    <a:pt x="159543" y="0"/>
                  </a:cubicBezTo>
                  <a:lnTo>
                    <a:pt x="164305" y="54769"/>
                  </a:lnTo>
                  <a:cubicBezTo>
                    <a:pt x="138905" y="53975"/>
                    <a:pt x="130175" y="167482"/>
                    <a:pt x="78581" y="126206"/>
                  </a:cubicBezTo>
                  <a:cubicBezTo>
                    <a:pt x="21432" y="141288"/>
                    <a:pt x="23812" y="65881"/>
                    <a:pt x="0" y="57150"/>
                  </a:cubicBezTo>
                  <a:lnTo>
                    <a:pt x="11905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: Rounded Corners 2">
              <a:extLst>
                <a:ext uri="{FF2B5EF4-FFF2-40B4-BE49-F238E27FC236}">
                  <a16:creationId xmlns:a16="http://schemas.microsoft.com/office/drawing/2014/main" id="{81DAA0B0-90BE-4B14-BE51-105DD014DF46}"/>
                </a:ext>
              </a:extLst>
            </p:cNvPr>
            <p:cNvSpPr/>
            <p:nvPr/>
          </p:nvSpPr>
          <p:spPr>
            <a:xfrm>
              <a:off x="6719452" y="4682850"/>
              <a:ext cx="709613" cy="471487"/>
            </a:xfrm>
            <a:custGeom>
              <a:avLst/>
              <a:gdLst>
                <a:gd name="connsiteX0" fmla="*/ 0 w 838200"/>
                <a:gd name="connsiteY0" fmla="*/ 139703 h 990600"/>
                <a:gd name="connsiteX1" fmla="*/ 139703 w 838200"/>
                <a:gd name="connsiteY1" fmla="*/ 0 h 990600"/>
                <a:gd name="connsiteX2" fmla="*/ 698497 w 838200"/>
                <a:gd name="connsiteY2" fmla="*/ 0 h 990600"/>
                <a:gd name="connsiteX3" fmla="*/ 838200 w 838200"/>
                <a:gd name="connsiteY3" fmla="*/ 139703 h 990600"/>
                <a:gd name="connsiteX4" fmla="*/ 838200 w 838200"/>
                <a:gd name="connsiteY4" fmla="*/ 850897 h 990600"/>
                <a:gd name="connsiteX5" fmla="*/ 698497 w 838200"/>
                <a:gd name="connsiteY5" fmla="*/ 990600 h 990600"/>
                <a:gd name="connsiteX6" fmla="*/ 139703 w 838200"/>
                <a:gd name="connsiteY6" fmla="*/ 990600 h 990600"/>
                <a:gd name="connsiteX7" fmla="*/ 0 w 838200"/>
                <a:gd name="connsiteY7" fmla="*/ 850897 h 990600"/>
                <a:gd name="connsiteX8" fmla="*/ 0 w 838200"/>
                <a:gd name="connsiteY8" fmla="*/ 139703 h 990600"/>
                <a:gd name="connsiteX0" fmla="*/ 0 w 838200"/>
                <a:gd name="connsiteY0" fmla="*/ 139703 h 990600"/>
                <a:gd name="connsiteX1" fmla="*/ 139703 w 838200"/>
                <a:gd name="connsiteY1" fmla="*/ 0 h 990600"/>
                <a:gd name="connsiteX2" fmla="*/ 698497 w 838200"/>
                <a:gd name="connsiteY2" fmla="*/ 0 h 990600"/>
                <a:gd name="connsiteX3" fmla="*/ 838200 w 838200"/>
                <a:gd name="connsiteY3" fmla="*/ 139703 h 990600"/>
                <a:gd name="connsiteX4" fmla="*/ 838200 w 838200"/>
                <a:gd name="connsiteY4" fmla="*/ 850897 h 990600"/>
                <a:gd name="connsiteX5" fmla="*/ 698497 w 838200"/>
                <a:gd name="connsiteY5" fmla="*/ 990600 h 990600"/>
                <a:gd name="connsiteX6" fmla="*/ 163516 w 838200"/>
                <a:gd name="connsiteY6" fmla="*/ 338137 h 990600"/>
                <a:gd name="connsiteX7" fmla="*/ 0 w 838200"/>
                <a:gd name="connsiteY7" fmla="*/ 850897 h 990600"/>
                <a:gd name="connsiteX8" fmla="*/ 0 w 838200"/>
                <a:gd name="connsiteY8" fmla="*/ 139703 h 990600"/>
                <a:gd name="connsiteX0" fmla="*/ 0 w 838200"/>
                <a:gd name="connsiteY0" fmla="*/ 139703 h 859362"/>
                <a:gd name="connsiteX1" fmla="*/ 139703 w 838200"/>
                <a:gd name="connsiteY1" fmla="*/ 0 h 859362"/>
                <a:gd name="connsiteX2" fmla="*/ 698497 w 838200"/>
                <a:gd name="connsiteY2" fmla="*/ 0 h 859362"/>
                <a:gd name="connsiteX3" fmla="*/ 838200 w 838200"/>
                <a:gd name="connsiteY3" fmla="*/ 139703 h 859362"/>
                <a:gd name="connsiteX4" fmla="*/ 838200 w 838200"/>
                <a:gd name="connsiteY4" fmla="*/ 850897 h 859362"/>
                <a:gd name="connsiteX5" fmla="*/ 579434 w 838200"/>
                <a:gd name="connsiteY5" fmla="*/ 452438 h 859362"/>
                <a:gd name="connsiteX6" fmla="*/ 163516 w 838200"/>
                <a:gd name="connsiteY6" fmla="*/ 338137 h 859362"/>
                <a:gd name="connsiteX7" fmla="*/ 0 w 838200"/>
                <a:gd name="connsiteY7" fmla="*/ 850897 h 859362"/>
                <a:gd name="connsiteX8" fmla="*/ 0 w 838200"/>
                <a:gd name="connsiteY8" fmla="*/ 139703 h 859362"/>
                <a:gd name="connsiteX0" fmla="*/ 0 w 885825"/>
                <a:gd name="connsiteY0" fmla="*/ 139703 h 857855"/>
                <a:gd name="connsiteX1" fmla="*/ 139703 w 885825"/>
                <a:gd name="connsiteY1" fmla="*/ 0 h 857855"/>
                <a:gd name="connsiteX2" fmla="*/ 698497 w 885825"/>
                <a:gd name="connsiteY2" fmla="*/ 0 h 857855"/>
                <a:gd name="connsiteX3" fmla="*/ 838200 w 885825"/>
                <a:gd name="connsiteY3" fmla="*/ 139703 h 857855"/>
                <a:gd name="connsiteX4" fmla="*/ 885825 w 885825"/>
                <a:gd name="connsiteY4" fmla="*/ 284159 h 857855"/>
                <a:gd name="connsiteX5" fmla="*/ 579434 w 885825"/>
                <a:gd name="connsiteY5" fmla="*/ 452438 h 857855"/>
                <a:gd name="connsiteX6" fmla="*/ 163516 w 885825"/>
                <a:gd name="connsiteY6" fmla="*/ 338137 h 857855"/>
                <a:gd name="connsiteX7" fmla="*/ 0 w 885825"/>
                <a:gd name="connsiteY7" fmla="*/ 850897 h 857855"/>
                <a:gd name="connsiteX8" fmla="*/ 0 w 885825"/>
                <a:gd name="connsiteY8" fmla="*/ 139703 h 857855"/>
                <a:gd name="connsiteX0" fmla="*/ 0 w 885825"/>
                <a:gd name="connsiteY0" fmla="*/ 139703 h 857855"/>
                <a:gd name="connsiteX1" fmla="*/ 139703 w 885825"/>
                <a:gd name="connsiteY1" fmla="*/ 0 h 857855"/>
                <a:gd name="connsiteX2" fmla="*/ 698497 w 885825"/>
                <a:gd name="connsiteY2" fmla="*/ 0 h 857855"/>
                <a:gd name="connsiteX3" fmla="*/ 838200 w 885825"/>
                <a:gd name="connsiteY3" fmla="*/ 139703 h 857855"/>
                <a:gd name="connsiteX4" fmla="*/ 885825 w 885825"/>
                <a:gd name="connsiteY4" fmla="*/ 284159 h 857855"/>
                <a:gd name="connsiteX5" fmla="*/ 688971 w 885825"/>
                <a:gd name="connsiteY5" fmla="*/ 490538 h 857855"/>
                <a:gd name="connsiteX6" fmla="*/ 163516 w 885825"/>
                <a:gd name="connsiteY6" fmla="*/ 338137 h 857855"/>
                <a:gd name="connsiteX7" fmla="*/ 0 w 885825"/>
                <a:gd name="connsiteY7" fmla="*/ 850897 h 857855"/>
                <a:gd name="connsiteX8" fmla="*/ 0 w 885825"/>
                <a:gd name="connsiteY8" fmla="*/ 139703 h 857855"/>
                <a:gd name="connsiteX0" fmla="*/ 0 w 885825"/>
                <a:gd name="connsiteY0" fmla="*/ 139703 h 859933"/>
                <a:gd name="connsiteX1" fmla="*/ 139703 w 885825"/>
                <a:gd name="connsiteY1" fmla="*/ 0 h 859933"/>
                <a:gd name="connsiteX2" fmla="*/ 698497 w 885825"/>
                <a:gd name="connsiteY2" fmla="*/ 0 h 859933"/>
                <a:gd name="connsiteX3" fmla="*/ 838200 w 885825"/>
                <a:gd name="connsiteY3" fmla="*/ 139703 h 859933"/>
                <a:gd name="connsiteX4" fmla="*/ 885825 w 885825"/>
                <a:gd name="connsiteY4" fmla="*/ 284159 h 859933"/>
                <a:gd name="connsiteX5" fmla="*/ 688971 w 885825"/>
                <a:gd name="connsiteY5" fmla="*/ 490538 h 859933"/>
                <a:gd name="connsiteX6" fmla="*/ 220666 w 885825"/>
                <a:gd name="connsiteY6" fmla="*/ 485775 h 859933"/>
                <a:gd name="connsiteX7" fmla="*/ 0 w 885825"/>
                <a:gd name="connsiteY7" fmla="*/ 850897 h 859933"/>
                <a:gd name="connsiteX8" fmla="*/ 0 w 885825"/>
                <a:gd name="connsiteY8" fmla="*/ 139703 h 859933"/>
                <a:gd name="connsiteX0" fmla="*/ 0 w 885825"/>
                <a:gd name="connsiteY0" fmla="*/ 139703 h 490538"/>
                <a:gd name="connsiteX1" fmla="*/ 139703 w 885825"/>
                <a:gd name="connsiteY1" fmla="*/ 0 h 490538"/>
                <a:gd name="connsiteX2" fmla="*/ 698497 w 885825"/>
                <a:gd name="connsiteY2" fmla="*/ 0 h 490538"/>
                <a:gd name="connsiteX3" fmla="*/ 838200 w 885825"/>
                <a:gd name="connsiteY3" fmla="*/ 139703 h 490538"/>
                <a:gd name="connsiteX4" fmla="*/ 885825 w 885825"/>
                <a:gd name="connsiteY4" fmla="*/ 284159 h 490538"/>
                <a:gd name="connsiteX5" fmla="*/ 688971 w 885825"/>
                <a:gd name="connsiteY5" fmla="*/ 490538 h 490538"/>
                <a:gd name="connsiteX6" fmla="*/ 220666 w 885825"/>
                <a:gd name="connsiteY6" fmla="*/ 485775 h 490538"/>
                <a:gd name="connsiteX7" fmla="*/ 180975 w 885825"/>
                <a:gd name="connsiteY7" fmla="*/ 265109 h 490538"/>
                <a:gd name="connsiteX8" fmla="*/ 0 w 885825"/>
                <a:gd name="connsiteY8" fmla="*/ 139703 h 490538"/>
                <a:gd name="connsiteX0" fmla="*/ 0 w 885825"/>
                <a:gd name="connsiteY0" fmla="*/ 139703 h 490538"/>
                <a:gd name="connsiteX1" fmla="*/ 139703 w 885825"/>
                <a:gd name="connsiteY1" fmla="*/ 0 h 490538"/>
                <a:gd name="connsiteX2" fmla="*/ 698497 w 885825"/>
                <a:gd name="connsiteY2" fmla="*/ 0 h 490538"/>
                <a:gd name="connsiteX3" fmla="*/ 838200 w 885825"/>
                <a:gd name="connsiteY3" fmla="*/ 139703 h 490538"/>
                <a:gd name="connsiteX4" fmla="*/ 885825 w 885825"/>
                <a:gd name="connsiteY4" fmla="*/ 284159 h 490538"/>
                <a:gd name="connsiteX5" fmla="*/ 688971 w 885825"/>
                <a:gd name="connsiteY5" fmla="*/ 490538 h 490538"/>
                <a:gd name="connsiteX6" fmla="*/ 220666 w 885825"/>
                <a:gd name="connsiteY6" fmla="*/ 485775 h 490538"/>
                <a:gd name="connsiteX7" fmla="*/ 295275 w 885825"/>
                <a:gd name="connsiteY7" fmla="*/ 169859 h 490538"/>
                <a:gd name="connsiteX8" fmla="*/ 0 w 885825"/>
                <a:gd name="connsiteY8" fmla="*/ 139703 h 490538"/>
                <a:gd name="connsiteX0" fmla="*/ 0 w 885825"/>
                <a:gd name="connsiteY0" fmla="*/ 139703 h 490538"/>
                <a:gd name="connsiteX1" fmla="*/ 139703 w 885825"/>
                <a:gd name="connsiteY1" fmla="*/ 0 h 490538"/>
                <a:gd name="connsiteX2" fmla="*/ 698497 w 885825"/>
                <a:gd name="connsiteY2" fmla="*/ 0 h 490538"/>
                <a:gd name="connsiteX3" fmla="*/ 838200 w 885825"/>
                <a:gd name="connsiteY3" fmla="*/ 139703 h 490538"/>
                <a:gd name="connsiteX4" fmla="*/ 885825 w 885825"/>
                <a:gd name="connsiteY4" fmla="*/ 284159 h 490538"/>
                <a:gd name="connsiteX5" fmla="*/ 688971 w 885825"/>
                <a:gd name="connsiteY5" fmla="*/ 490538 h 490538"/>
                <a:gd name="connsiteX6" fmla="*/ 220666 w 885825"/>
                <a:gd name="connsiteY6" fmla="*/ 485775 h 490538"/>
                <a:gd name="connsiteX7" fmla="*/ 209550 w 885825"/>
                <a:gd name="connsiteY7" fmla="*/ 269872 h 490538"/>
                <a:gd name="connsiteX8" fmla="*/ 0 w 885825"/>
                <a:gd name="connsiteY8" fmla="*/ 139703 h 490538"/>
                <a:gd name="connsiteX0" fmla="*/ 6884 w 797459"/>
                <a:gd name="connsiteY0" fmla="*/ 215903 h 490538"/>
                <a:gd name="connsiteX1" fmla="*/ 51337 w 797459"/>
                <a:gd name="connsiteY1" fmla="*/ 0 h 490538"/>
                <a:gd name="connsiteX2" fmla="*/ 610131 w 797459"/>
                <a:gd name="connsiteY2" fmla="*/ 0 h 490538"/>
                <a:gd name="connsiteX3" fmla="*/ 749834 w 797459"/>
                <a:gd name="connsiteY3" fmla="*/ 139703 h 490538"/>
                <a:gd name="connsiteX4" fmla="*/ 797459 w 797459"/>
                <a:gd name="connsiteY4" fmla="*/ 284159 h 490538"/>
                <a:gd name="connsiteX5" fmla="*/ 600605 w 797459"/>
                <a:gd name="connsiteY5" fmla="*/ 490538 h 490538"/>
                <a:gd name="connsiteX6" fmla="*/ 132300 w 797459"/>
                <a:gd name="connsiteY6" fmla="*/ 485775 h 490538"/>
                <a:gd name="connsiteX7" fmla="*/ 121184 w 797459"/>
                <a:gd name="connsiteY7" fmla="*/ 269872 h 490538"/>
                <a:gd name="connsiteX8" fmla="*/ 6884 w 797459"/>
                <a:gd name="connsiteY8" fmla="*/ 215903 h 490538"/>
                <a:gd name="connsiteX0" fmla="*/ 0 w 790575"/>
                <a:gd name="connsiteY0" fmla="*/ 215903 h 490538"/>
                <a:gd name="connsiteX1" fmla="*/ 111128 w 790575"/>
                <a:gd name="connsiteY1" fmla="*/ 42863 h 490538"/>
                <a:gd name="connsiteX2" fmla="*/ 603247 w 790575"/>
                <a:gd name="connsiteY2" fmla="*/ 0 h 490538"/>
                <a:gd name="connsiteX3" fmla="*/ 742950 w 790575"/>
                <a:gd name="connsiteY3" fmla="*/ 139703 h 490538"/>
                <a:gd name="connsiteX4" fmla="*/ 790575 w 790575"/>
                <a:gd name="connsiteY4" fmla="*/ 284159 h 490538"/>
                <a:gd name="connsiteX5" fmla="*/ 593721 w 790575"/>
                <a:gd name="connsiteY5" fmla="*/ 490538 h 490538"/>
                <a:gd name="connsiteX6" fmla="*/ 125416 w 790575"/>
                <a:gd name="connsiteY6" fmla="*/ 485775 h 490538"/>
                <a:gd name="connsiteX7" fmla="*/ 114300 w 790575"/>
                <a:gd name="connsiteY7" fmla="*/ 269872 h 490538"/>
                <a:gd name="connsiteX8" fmla="*/ 0 w 790575"/>
                <a:gd name="connsiteY8" fmla="*/ 215903 h 490538"/>
                <a:gd name="connsiteX0" fmla="*/ 0 w 790575"/>
                <a:gd name="connsiteY0" fmla="*/ 215903 h 490538"/>
                <a:gd name="connsiteX1" fmla="*/ 254003 w 790575"/>
                <a:gd name="connsiteY1" fmla="*/ 19051 h 490538"/>
                <a:gd name="connsiteX2" fmla="*/ 603247 w 790575"/>
                <a:gd name="connsiteY2" fmla="*/ 0 h 490538"/>
                <a:gd name="connsiteX3" fmla="*/ 742950 w 790575"/>
                <a:gd name="connsiteY3" fmla="*/ 139703 h 490538"/>
                <a:gd name="connsiteX4" fmla="*/ 790575 w 790575"/>
                <a:gd name="connsiteY4" fmla="*/ 284159 h 490538"/>
                <a:gd name="connsiteX5" fmla="*/ 593721 w 790575"/>
                <a:gd name="connsiteY5" fmla="*/ 490538 h 490538"/>
                <a:gd name="connsiteX6" fmla="*/ 125416 w 790575"/>
                <a:gd name="connsiteY6" fmla="*/ 485775 h 490538"/>
                <a:gd name="connsiteX7" fmla="*/ 114300 w 790575"/>
                <a:gd name="connsiteY7" fmla="*/ 269872 h 490538"/>
                <a:gd name="connsiteX8" fmla="*/ 0 w 790575"/>
                <a:gd name="connsiteY8" fmla="*/ 215903 h 490538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03222 w 790575"/>
                <a:gd name="connsiteY2" fmla="*/ 90486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523875 w 790575"/>
                <a:gd name="connsiteY3" fmla="*/ 68265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523875 w 790575"/>
                <a:gd name="connsiteY3" fmla="*/ 68265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609938"/>
                <a:gd name="connsiteY0" fmla="*/ 196852 h 471487"/>
                <a:gd name="connsiteX1" fmla="*/ 254003 w 609938"/>
                <a:gd name="connsiteY1" fmla="*/ 0 h 471487"/>
                <a:gd name="connsiteX2" fmla="*/ 417510 w 609938"/>
                <a:gd name="connsiteY2" fmla="*/ 4761 h 471487"/>
                <a:gd name="connsiteX3" fmla="*/ 523875 w 609938"/>
                <a:gd name="connsiteY3" fmla="*/ 68265 h 471487"/>
                <a:gd name="connsiteX4" fmla="*/ 447675 w 609938"/>
                <a:gd name="connsiteY4" fmla="*/ 260345 h 471487"/>
                <a:gd name="connsiteX5" fmla="*/ 593721 w 609938"/>
                <a:gd name="connsiteY5" fmla="*/ 471487 h 471487"/>
                <a:gd name="connsiteX6" fmla="*/ 125416 w 609938"/>
                <a:gd name="connsiteY6" fmla="*/ 466724 h 471487"/>
                <a:gd name="connsiteX7" fmla="*/ 114300 w 609938"/>
                <a:gd name="connsiteY7" fmla="*/ 250821 h 471487"/>
                <a:gd name="connsiteX8" fmla="*/ 0 w 609938"/>
                <a:gd name="connsiteY8" fmla="*/ 196852 h 471487"/>
                <a:gd name="connsiteX0" fmla="*/ 0 w 707932"/>
                <a:gd name="connsiteY0" fmla="*/ 196852 h 471487"/>
                <a:gd name="connsiteX1" fmla="*/ 254003 w 707932"/>
                <a:gd name="connsiteY1" fmla="*/ 0 h 471487"/>
                <a:gd name="connsiteX2" fmla="*/ 417510 w 707932"/>
                <a:gd name="connsiteY2" fmla="*/ 4761 h 471487"/>
                <a:gd name="connsiteX3" fmla="*/ 676275 w 707932"/>
                <a:gd name="connsiteY3" fmla="*/ 192090 h 471487"/>
                <a:gd name="connsiteX4" fmla="*/ 447675 w 707932"/>
                <a:gd name="connsiteY4" fmla="*/ 260345 h 471487"/>
                <a:gd name="connsiteX5" fmla="*/ 593721 w 707932"/>
                <a:gd name="connsiteY5" fmla="*/ 471487 h 471487"/>
                <a:gd name="connsiteX6" fmla="*/ 125416 w 707932"/>
                <a:gd name="connsiteY6" fmla="*/ 466724 h 471487"/>
                <a:gd name="connsiteX7" fmla="*/ 114300 w 707932"/>
                <a:gd name="connsiteY7" fmla="*/ 250821 h 471487"/>
                <a:gd name="connsiteX8" fmla="*/ 0 w 707932"/>
                <a:gd name="connsiteY8" fmla="*/ 196852 h 471487"/>
                <a:gd name="connsiteX0" fmla="*/ 0 w 715906"/>
                <a:gd name="connsiteY0" fmla="*/ 196852 h 471487"/>
                <a:gd name="connsiteX1" fmla="*/ 254003 w 715906"/>
                <a:gd name="connsiteY1" fmla="*/ 0 h 471487"/>
                <a:gd name="connsiteX2" fmla="*/ 417510 w 715906"/>
                <a:gd name="connsiteY2" fmla="*/ 4761 h 471487"/>
                <a:gd name="connsiteX3" fmla="*/ 676275 w 715906"/>
                <a:gd name="connsiteY3" fmla="*/ 192090 h 471487"/>
                <a:gd name="connsiteX4" fmla="*/ 561975 w 715906"/>
                <a:gd name="connsiteY4" fmla="*/ 236533 h 471487"/>
                <a:gd name="connsiteX5" fmla="*/ 593721 w 715906"/>
                <a:gd name="connsiteY5" fmla="*/ 471487 h 471487"/>
                <a:gd name="connsiteX6" fmla="*/ 125416 w 715906"/>
                <a:gd name="connsiteY6" fmla="*/ 466724 h 471487"/>
                <a:gd name="connsiteX7" fmla="*/ 114300 w 715906"/>
                <a:gd name="connsiteY7" fmla="*/ 250821 h 471487"/>
                <a:gd name="connsiteX8" fmla="*/ 0 w 715906"/>
                <a:gd name="connsiteY8" fmla="*/ 196852 h 471487"/>
                <a:gd name="connsiteX0" fmla="*/ 0 w 728346"/>
                <a:gd name="connsiteY0" fmla="*/ 196852 h 471487"/>
                <a:gd name="connsiteX1" fmla="*/ 254003 w 728346"/>
                <a:gd name="connsiteY1" fmla="*/ 0 h 471487"/>
                <a:gd name="connsiteX2" fmla="*/ 417510 w 728346"/>
                <a:gd name="connsiteY2" fmla="*/ 4761 h 471487"/>
                <a:gd name="connsiteX3" fmla="*/ 676275 w 728346"/>
                <a:gd name="connsiteY3" fmla="*/ 192090 h 471487"/>
                <a:gd name="connsiteX4" fmla="*/ 561975 w 728346"/>
                <a:gd name="connsiteY4" fmla="*/ 236533 h 471487"/>
                <a:gd name="connsiteX5" fmla="*/ 593721 w 728346"/>
                <a:gd name="connsiteY5" fmla="*/ 471487 h 471487"/>
                <a:gd name="connsiteX6" fmla="*/ 125416 w 728346"/>
                <a:gd name="connsiteY6" fmla="*/ 466724 h 471487"/>
                <a:gd name="connsiteX7" fmla="*/ 114300 w 728346"/>
                <a:gd name="connsiteY7" fmla="*/ 250821 h 471487"/>
                <a:gd name="connsiteX8" fmla="*/ 0 w 728346"/>
                <a:gd name="connsiteY8" fmla="*/ 196852 h 471487"/>
                <a:gd name="connsiteX0" fmla="*/ 0 w 729053"/>
                <a:gd name="connsiteY0" fmla="*/ 196852 h 471487"/>
                <a:gd name="connsiteX1" fmla="*/ 254003 w 729053"/>
                <a:gd name="connsiteY1" fmla="*/ 0 h 471487"/>
                <a:gd name="connsiteX2" fmla="*/ 417510 w 729053"/>
                <a:gd name="connsiteY2" fmla="*/ 4761 h 471487"/>
                <a:gd name="connsiteX3" fmla="*/ 676275 w 729053"/>
                <a:gd name="connsiteY3" fmla="*/ 192090 h 471487"/>
                <a:gd name="connsiteX4" fmla="*/ 566738 w 729053"/>
                <a:gd name="connsiteY4" fmla="*/ 269871 h 471487"/>
                <a:gd name="connsiteX5" fmla="*/ 593721 w 729053"/>
                <a:gd name="connsiteY5" fmla="*/ 471487 h 471487"/>
                <a:gd name="connsiteX6" fmla="*/ 125416 w 729053"/>
                <a:gd name="connsiteY6" fmla="*/ 466724 h 471487"/>
                <a:gd name="connsiteX7" fmla="*/ 114300 w 729053"/>
                <a:gd name="connsiteY7" fmla="*/ 250821 h 471487"/>
                <a:gd name="connsiteX8" fmla="*/ 0 w 729053"/>
                <a:gd name="connsiteY8" fmla="*/ 196852 h 471487"/>
                <a:gd name="connsiteX0" fmla="*/ 0 w 676275"/>
                <a:gd name="connsiteY0" fmla="*/ 196852 h 471487"/>
                <a:gd name="connsiteX1" fmla="*/ 254003 w 676275"/>
                <a:gd name="connsiteY1" fmla="*/ 0 h 471487"/>
                <a:gd name="connsiteX2" fmla="*/ 417510 w 676275"/>
                <a:gd name="connsiteY2" fmla="*/ 4761 h 471487"/>
                <a:gd name="connsiteX3" fmla="*/ 676275 w 676275"/>
                <a:gd name="connsiteY3" fmla="*/ 192090 h 471487"/>
                <a:gd name="connsiteX4" fmla="*/ 566738 w 676275"/>
                <a:gd name="connsiteY4" fmla="*/ 269871 h 471487"/>
                <a:gd name="connsiteX5" fmla="*/ 593721 w 676275"/>
                <a:gd name="connsiteY5" fmla="*/ 471487 h 471487"/>
                <a:gd name="connsiteX6" fmla="*/ 125416 w 676275"/>
                <a:gd name="connsiteY6" fmla="*/ 466724 h 471487"/>
                <a:gd name="connsiteX7" fmla="*/ 114300 w 676275"/>
                <a:gd name="connsiteY7" fmla="*/ 250821 h 471487"/>
                <a:gd name="connsiteX8" fmla="*/ 0 w 676275"/>
                <a:gd name="connsiteY8" fmla="*/ 196852 h 471487"/>
                <a:gd name="connsiteX0" fmla="*/ 0 w 709613"/>
                <a:gd name="connsiteY0" fmla="*/ 196852 h 471487"/>
                <a:gd name="connsiteX1" fmla="*/ 254003 w 709613"/>
                <a:gd name="connsiteY1" fmla="*/ 0 h 471487"/>
                <a:gd name="connsiteX2" fmla="*/ 417510 w 709613"/>
                <a:gd name="connsiteY2" fmla="*/ 4761 h 471487"/>
                <a:gd name="connsiteX3" fmla="*/ 709613 w 709613"/>
                <a:gd name="connsiteY3" fmla="*/ 187328 h 471487"/>
                <a:gd name="connsiteX4" fmla="*/ 566738 w 709613"/>
                <a:gd name="connsiteY4" fmla="*/ 269871 h 471487"/>
                <a:gd name="connsiteX5" fmla="*/ 593721 w 709613"/>
                <a:gd name="connsiteY5" fmla="*/ 471487 h 471487"/>
                <a:gd name="connsiteX6" fmla="*/ 125416 w 709613"/>
                <a:gd name="connsiteY6" fmla="*/ 466724 h 471487"/>
                <a:gd name="connsiteX7" fmla="*/ 114300 w 709613"/>
                <a:gd name="connsiteY7" fmla="*/ 250821 h 471487"/>
                <a:gd name="connsiteX8" fmla="*/ 0 w 709613"/>
                <a:gd name="connsiteY8" fmla="*/ 196852 h 471487"/>
                <a:gd name="connsiteX0" fmla="*/ 0 w 709613"/>
                <a:gd name="connsiteY0" fmla="*/ 196852 h 471487"/>
                <a:gd name="connsiteX1" fmla="*/ 254003 w 709613"/>
                <a:gd name="connsiteY1" fmla="*/ 0 h 471487"/>
                <a:gd name="connsiteX2" fmla="*/ 417510 w 709613"/>
                <a:gd name="connsiteY2" fmla="*/ 4761 h 471487"/>
                <a:gd name="connsiteX3" fmla="*/ 709613 w 709613"/>
                <a:gd name="connsiteY3" fmla="*/ 187328 h 471487"/>
                <a:gd name="connsiteX4" fmla="*/ 566738 w 709613"/>
                <a:gd name="connsiteY4" fmla="*/ 269871 h 471487"/>
                <a:gd name="connsiteX5" fmla="*/ 593721 w 709613"/>
                <a:gd name="connsiteY5" fmla="*/ 471487 h 471487"/>
                <a:gd name="connsiteX6" fmla="*/ 125416 w 709613"/>
                <a:gd name="connsiteY6" fmla="*/ 466724 h 471487"/>
                <a:gd name="connsiteX7" fmla="*/ 114300 w 709613"/>
                <a:gd name="connsiteY7" fmla="*/ 250821 h 471487"/>
                <a:gd name="connsiteX8" fmla="*/ 0 w 709613"/>
                <a:gd name="connsiteY8" fmla="*/ 196852 h 471487"/>
                <a:gd name="connsiteX0" fmla="*/ 0 w 709613"/>
                <a:gd name="connsiteY0" fmla="*/ 196852 h 471487"/>
                <a:gd name="connsiteX1" fmla="*/ 254003 w 709613"/>
                <a:gd name="connsiteY1" fmla="*/ 0 h 471487"/>
                <a:gd name="connsiteX2" fmla="*/ 417510 w 709613"/>
                <a:gd name="connsiteY2" fmla="*/ 4761 h 471487"/>
                <a:gd name="connsiteX3" fmla="*/ 709613 w 709613"/>
                <a:gd name="connsiteY3" fmla="*/ 187328 h 471487"/>
                <a:gd name="connsiteX4" fmla="*/ 566738 w 709613"/>
                <a:gd name="connsiteY4" fmla="*/ 269871 h 471487"/>
                <a:gd name="connsiteX5" fmla="*/ 593721 w 709613"/>
                <a:gd name="connsiteY5" fmla="*/ 471487 h 471487"/>
                <a:gd name="connsiteX6" fmla="*/ 125416 w 709613"/>
                <a:gd name="connsiteY6" fmla="*/ 466724 h 471487"/>
                <a:gd name="connsiteX7" fmla="*/ 114300 w 709613"/>
                <a:gd name="connsiteY7" fmla="*/ 250821 h 471487"/>
                <a:gd name="connsiteX8" fmla="*/ 0 w 709613"/>
                <a:gd name="connsiteY8" fmla="*/ 196852 h 471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9613" h="471487">
                  <a:moveTo>
                    <a:pt x="0" y="196852"/>
                  </a:moveTo>
                  <a:cubicBezTo>
                    <a:pt x="0" y="119696"/>
                    <a:pt x="176847" y="0"/>
                    <a:pt x="254003" y="0"/>
                  </a:cubicBezTo>
                  <a:cubicBezTo>
                    <a:pt x="313268" y="53974"/>
                    <a:pt x="363008" y="46037"/>
                    <a:pt x="417510" y="4761"/>
                  </a:cubicBezTo>
                  <a:cubicBezTo>
                    <a:pt x="494666" y="4761"/>
                    <a:pt x="657225" y="119697"/>
                    <a:pt x="709613" y="187328"/>
                  </a:cubicBezTo>
                  <a:cubicBezTo>
                    <a:pt x="622300" y="229130"/>
                    <a:pt x="596901" y="223307"/>
                    <a:pt x="566738" y="269871"/>
                  </a:cubicBezTo>
                  <a:cubicBezTo>
                    <a:pt x="566738" y="347027"/>
                    <a:pt x="670877" y="471487"/>
                    <a:pt x="593721" y="471487"/>
                  </a:cubicBezTo>
                  <a:cubicBezTo>
                    <a:pt x="407456" y="471487"/>
                    <a:pt x="311681" y="466724"/>
                    <a:pt x="125416" y="466724"/>
                  </a:cubicBezTo>
                  <a:cubicBezTo>
                    <a:pt x="48260" y="466724"/>
                    <a:pt x="114300" y="327977"/>
                    <a:pt x="114300" y="250821"/>
                  </a:cubicBezTo>
                  <a:lnTo>
                    <a:pt x="0" y="196852"/>
                  </a:lnTo>
                  <a:close/>
                </a:path>
              </a:pathLst>
            </a:cu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E5744E3-A864-4674-90A1-8592473DD06B}"/>
                </a:ext>
              </a:extLst>
            </p:cNvPr>
            <p:cNvSpPr/>
            <p:nvPr/>
          </p:nvSpPr>
          <p:spPr>
            <a:xfrm>
              <a:off x="6817047" y="4680469"/>
              <a:ext cx="121443" cy="334485"/>
            </a:xfrm>
            <a:custGeom>
              <a:avLst/>
              <a:gdLst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400050">
                  <a:moveTo>
                    <a:pt x="42862" y="16668"/>
                  </a:moveTo>
                  <a:lnTo>
                    <a:pt x="121443" y="0"/>
                  </a:lnTo>
                  <a:lnTo>
                    <a:pt x="21431" y="400050"/>
                  </a:lnTo>
                  <a:lnTo>
                    <a:pt x="0" y="390525"/>
                  </a:lnTo>
                  <a:lnTo>
                    <a:pt x="19050" y="335756"/>
                  </a:lnTo>
                  <a:cubicBezTo>
                    <a:pt x="15081" y="227012"/>
                    <a:pt x="8731" y="113506"/>
                    <a:pt x="42862" y="16668"/>
                  </a:cubicBezTo>
                  <a:close/>
                </a:path>
              </a:pathLst>
            </a:custGeom>
            <a:solidFill>
              <a:srgbClr val="754F9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0077CD1-8303-41A7-A7AF-2140DE457B48}"/>
                </a:ext>
              </a:extLst>
            </p:cNvPr>
            <p:cNvSpPr/>
            <p:nvPr/>
          </p:nvSpPr>
          <p:spPr>
            <a:xfrm flipH="1">
              <a:off x="7185594" y="4680469"/>
              <a:ext cx="121443" cy="334485"/>
            </a:xfrm>
            <a:custGeom>
              <a:avLst/>
              <a:gdLst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400050">
                  <a:moveTo>
                    <a:pt x="42862" y="16668"/>
                  </a:moveTo>
                  <a:lnTo>
                    <a:pt x="121443" y="0"/>
                  </a:lnTo>
                  <a:lnTo>
                    <a:pt x="21431" y="400050"/>
                  </a:lnTo>
                  <a:lnTo>
                    <a:pt x="0" y="390525"/>
                  </a:lnTo>
                  <a:lnTo>
                    <a:pt x="19050" y="335756"/>
                  </a:lnTo>
                  <a:cubicBezTo>
                    <a:pt x="15081" y="227012"/>
                    <a:pt x="8731" y="113506"/>
                    <a:pt x="42862" y="16668"/>
                  </a:cubicBezTo>
                  <a:close/>
                </a:path>
              </a:pathLst>
            </a:custGeom>
            <a:solidFill>
              <a:srgbClr val="754F9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6">
              <a:extLst>
                <a:ext uri="{FF2B5EF4-FFF2-40B4-BE49-F238E27FC236}">
                  <a16:creationId xmlns:a16="http://schemas.microsoft.com/office/drawing/2014/main" id="{705EBAC6-4408-40A3-AF4A-874E4D9762D5}"/>
                </a:ext>
              </a:extLst>
            </p:cNvPr>
            <p:cNvSpPr/>
            <p:nvPr/>
          </p:nvSpPr>
          <p:spPr>
            <a:xfrm>
              <a:off x="6460961" y="4243322"/>
              <a:ext cx="170507" cy="224110"/>
            </a:xfrm>
            <a:custGeom>
              <a:avLst/>
              <a:gdLst>
                <a:gd name="connsiteX0" fmla="*/ 0 w 231370"/>
                <a:gd name="connsiteY0" fmla="*/ 101839 h 203677"/>
                <a:gd name="connsiteX1" fmla="*/ 115685 w 231370"/>
                <a:gd name="connsiteY1" fmla="*/ 0 h 203677"/>
                <a:gd name="connsiteX2" fmla="*/ 231370 w 231370"/>
                <a:gd name="connsiteY2" fmla="*/ 101839 h 203677"/>
                <a:gd name="connsiteX3" fmla="*/ 115685 w 231370"/>
                <a:gd name="connsiteY3" fmla="*/ 203678 h 203677"/>
                <a:gd name="connsiteX4" fmla="*/ 0 w 231370"/>
                <a:gd name="connsiteY4" fmla="*/ 101839 h 203677"/>
                <a:gd name="connsiteX0" fmla="*/ 774 w 232144"/>
                <a:gd name="connsiteY0" fmla="*/ 104220 h 206059"/>
                <a:gd name="connsiteX1" fmla="*/ 83121 w 232144"/>
                <a:gd name="connsiteY1" fmla="*/ 0 h 206059"/>
                <a:gd name="connsiteX2" fmla="*/ 232144 w 232144"/>
                <a:gd name="connsiteY2" fmla="*/ 104220 h 206059"/>
                <a:gd name="connsiteX3" fmla="*/ 116459 w 232144"/>
                <a:gd name="connsiteY3" fmla="*/ 206059 h 206059"/>
                <a:gd name="connsiteX4" fmla="*/ 774 w 232144"/>
                <a:gd name="connsiteY4" fmla="*/ 104220 h 206059"/>
                <a:gd name="connsiteX0" fmla="*/ 2052 w 233422"/>
                <a:gd name="connsiteY0" fmla="*/ 104220 h 217965"/>
                <a:gd name="connsiteX1" fmla="*/ 84399 w 233422"/>
                <a:gd name="connsiteY1" fmla="*/ 0 h 217965"/>
                <a:gd name="connsiteX2" fmla="*/ 233422 w 233422"/>
                <a:gd name="connsiteY2" fmla="*/ 104220 h 217965"/>
                <a:gd name="connsiteX3" fmla="*/ 146312 w 233422"/>
                <a:gd name="connsiteY3" fmla="*/ 217965 h 217965"/>
                <a:gd name="connsiteX4" fmla="*/ 2052 w 233422"/>
                <a:gd name="connsiteY4" fmla="*/ 104220 h 217965"/>
                <a:gd name="connsiteX0" fmla="*/ 2052 w 235684"/>
                <a:gd name="connsiteY0" fmla="*/ 104220 h 222159"/>
                <a:gd name="connsiteX1" fmla="*/ 84399 w 235684"/>
                <a:gd name="connsiteY1" fmla="*/ 0 h 222159"/>
                <a:gd name="connsiteX2" fmla="*/ 233422 w 235684"/>
                <a:gd name="connsiteY2" fmla="*/ 104220 h 222159"/>
                <a:gd name="connsiteX3" fmla="*/ 146312 w 235684"/>
                <a:gd name="connsiteY3" fmla="*/ 217965 h 222159"/>
                <a:gd name="connsiteX4" fmla="*/ 2052 w 235684"/>
                <a:gd name="connsiteY4" fmla="*/ 104220 h 222159"/>
                <a:gd name="connsiteX0" fmla="*/ 53 w 233685"/>
                <a:gd name="connsiteY0" fmla="*/ 104220 h 222237"/>
                <a:gd name="connsiteX1" fmla="*/ 82400 w 233685"/>
                <a:gd name="connsiteY1" fmla="*/ 0 h 222237"/>
                <a:gd name="connsiteX2" fmla="*/ 231423 w 233685"/>
                <a:gd name="connsiteY2" fmla="*/ 104220 h 222237"/>
                <a:gd name="connsiteX3" fmla="*/ 144313 w 233685"/>
                <a:gd name="connsiteY3" fmla="*/ 217965 h 222237"/>
                <a:gd name="connsiteX4" fmla="*/ 53 w 233685"/>
                <a:gd name="connsiteY4" fmla="*/ 104220 h 222237"/>
                <a:gd name="connsiteX0" fmla="*/ 53 w 233685"/>
                <a:gd name="connsiteY0" fmla="*/ 105451 h 223468"/>
                <a:gd name="connsiteX1" fmla="*/ 82400 w 233685"/>
                <a:gd name="connsiteY1" fmla="*/ 1231 h 223468"/>
                <a:gd name="connsiteX2" fmla="*/ 231423 w 233685"/>
                <a:gd name="connsiteY2" fmla="*/ 105451 h 223468"/>
                <a:gd name="connsiteX3" fmla="*/ 144313 w 233685"/>
                <a:gd name="connsiteY3" fmla="*/ 219196 h 223468"/>
                <a:gd name="connsiteX4" fmla="*/ 53 w 233685"/>
                <a:gd name="connsiteY4" fmla="*/ 105451 h 223468"/>
                <a:gd name="connsiteX0" fmla="*/ 1668 w 235300"/>
                <a:gd name="connsiteY0" fmla="*/ 105484 h 223582"/>
                <a:gd name="connsiteX1" fmla="*/ 84015 w 235300"/>
                <a:gd name="connsiteY1" fmla="*/ 1264 h 223582"/>
                <a:gd name="connsiteX2" fmla="*/ 233038 w 235300"/>
                <a:gd name="connsiteY2" fmla="*/ 105484 h 223582"/>
                <a:gd name="connsiteX3" fmla="*/ 145928 w 235300"/>
                <a:gd name="connsiteY3" fmla="*/ 219229 h 223582"/>
                <a:gd name="connsiteX4" fmla="*/ 1668 w 235300"/>
                <a:gd name="connsiteY4" fmla="*/ 105484 h 223582"/>
                <a:gd name="connsiteX0" fmla="*/ 4973 w 238605"/>
                <a:gd name="connsiteY0" fmla="*/ 105557 h 223827"/>
                <a:gd name="connsiteX1" fmla="*/ 87320 w 238605"/>
                <a:gd name="connsiteY1" fmla="*/ 1337 h 223827"/>
                <a:gd name="connsiteX2" fmla="*/ 236343 w 238605"/>
                <a:gd name="connsiteY2" fmla="*/ 105557 h 223827"/>
                <a:gd name="connsiteX3" fmla="*/ 149233 w 238605"/>
                <a:gd name="connsiteY3" fmla="*/ 219302 h 223827"/>
                <a:gd name="connsiteX4" fmla="*/ 4973 w 238605"/>
                <a:gd name="connsiteY4" fmla="*/ 105557 h 223827"/>
                <a:gd name="connsiteX0" fmla="*/ 980 w 234612"/>
                <a:gd name="connsiteY0" fmla="*/ 105682 h 224234"/>
                <a:gd name="connsiteX1" fmla="*/ 83327 w 234612"/>
                <a:gd name="connsiteY1" fmla="*/ 1462 h 224234"/>
                <a:gd name="connsiteX2" fmla="*/ 232350 w 234612"/>
                <a:gd name="connsiteY2" fmla="*/ 105682 h 224234"/>
                <a:gd name="connsiteX3" fmla="*/ 145240 w 234612"/>
                <a:gd name="connsiteY3" fmla="*/ 219427 h 224234"/>
                <a:gd name="connsiteX4" fmla="*/ 980 w 234612"/>
                <a:gd name="connsiteY4" fmla="*/ 105682 h 224234"/>
                <a:gd name="connsiteX0" fmla="*/ 375 w 241270"/>
                <a:gd name="connsiteY0" fmla="*/ 106604 h 217970"/>
                <a:gd name="connsiteX1" fmla="*/ 92247 w 241270"/>
                <a:gd name="connsiteY1" fmla="*/ 3 h 217970"/>
                <a:gd name="connsiteX2" fmla="*/ 241270 w 241270"/>
                <a:gd name="connsiteY2" fmla="*/ 104223 h 217970"/>
                <a:gd name="connsiteX3" fmla="*/ 154160 w 241270"/>
                <a:gd name="connsiteY3" fmla="*/ 217968 h 217970"/>
                <a:gd name="connsiteX4" fmla="*/ 375 w 241270"/>
                <a:gd name="connsiteY4" fmla="*/ 106604 h 217970"/>
                <a:gd name="connsiteX0" fmla="*/ 1340 w 242235"/>
                <a:gd name="connsiteY0" fmla="*/ 106604 h 217974"/>
                <a:gd name="connsiteX1" fmla="*/ 93212 w 242235"/>
                <a:gd name="connsiteY1" fmla="*/ 3 h 217974"/>
                <a:gd name="connsiteX2" fmla="*/ 242235 w 242235"/>
                <a:gd name="connsiteY2" fmla="*/ 104223 h 217974"/>
                <a:gd name="connsiteX3" fmla="*/ 155125 w 242235"/>
                <a:gd name="connsiteY3" fmla="*/ 217968 h 217974"/>
                <a:gd name="connsiteX4" fmla="*/ 1340 w 242235"/>
                <a:gd name="connsiteY4" fmla="*/ 106604 h 217974"/>
                <a:gd name="connsiteX0" fmla="*/ 698 w 241593"/>
                <a:gd name="connsiteY0" fmla="*/ 106604 h 217977"/>
                <a:gd name="connsiteX1" fmla="*/ 92570 w 241593"/>
                <a:gd name="connsiteY1" fmla="*/ 3 h 217977"/>
                <a:gd name="connsiteX2" fmla="*/ 241593 w 241593"/>
                <a:gd name="connsiteY2" fmla="*/ 104223 h 217977"/>
                <a:gd name="connsiteX3" fmla="*/ 154483 w 241593"/>
                <a:gd name="connsiteY3" fmla="*/ 217968 h 217977"/>
                <a:gd name="connsiteX4" fmla="*/ 698 w 241593"/>
                <a:gd name="connsiteY4" fmla="*/ 106604 h 217977"/>
                <a:gd name="connsiteX0" fmla="*/ 674 w 241569"/>
                <a:gd name="connsiteY0" fmla="*/ 106604 h 222658"/>
                <a:gd name="connsiteX1" fmla="*/ 92546 w 241569"/>
                <a:gd name="connsiteY1" fmla="*/ 3 h 222658"/>
                <a:gd name="connsiteX2" fmla="*/ 241569 w 241569"/>
                <a:gd name="connsiteY2" fmla="*/ 104223 h 222658"/>
                <a:gd name="connsiteX3" fmla="*/ 154459 w 241569"/>
                <a:gd name="connsiteY3" fmla="*/ 217968 h 222658"/>
                <a:gd name="connsiteX4" fmla="*/ 674 w 241569"/>
                <a:gd name="connsiteY4" fmla="*/ 106604 h 222658"/>
                <a:gd name="connsiteX0" fmla="*/ 2825 w 243720"/>
                <a:gd name="connsiteY0" fmla="*/ 106604 h 220761"/>
                <a:gd name="connsiteX1" fmla="*/ 94697 w 243720"/>
                <a:gd name="connsiteY1" fmla="*/ 3 h 220761"/>
                <a:gd name="connsiteX2" fmla="*/ 243720 w 243720"/>
                <a:gd name="connsiteY2" fmla="*/ 104223 h 220761"/>
                <a:gd name="connsiteX3" fmla="*/ 156610 w 243720"/>
                <a:gd name="connsiteY3" fmla="*/ 217968 h 220761"/>
                <a:gd name="connsiteX4" fmla="*/ 35659 w 243720"/>
                <a:gd name="connsiteY4" fmla="*/ 179363 h 220761"/>
                <a:gd name="connsiteX5" fmla="*/ 2825 w 243720"/>
                <a:gd name="connsiteY5" fmla="*/ 106604 h 220761"/>
                <a:gd name="connsiteX0" fmla="*/ 1689 w 242584"/>
                <a:gd name="connsiteY0" fmla="*/ 106604 h 220761"/>
                <a:gd name="connsiteX1" fmla="*/ 93561 w 242584"/>
                <a:gd name="connsiteY1" fmla="*/ 3 h 220761"/>
                <a:gd name="connsiteX2" fmla="*/ 242584 w 242584"/>
                <a:gd name="connsiteY2" fmla="*/ 104223 h 220761"/>
                <a:gd name="connsiteX3" fmla="*/ 155474 w 242584"/>
                <a:gd name="connsiteY3" fmla="*/ 217968 h 220761"/>
                <a:gd name="connsiteX4" fmla="*/ 34523 w 242584"/>
                <a:gd name="connsiteY4" fmla="*/ 179363 h 220761"/>
                <a:gd name="connsiteX5" fmla="*/ 1689 w 242584"/>
                <a:gd name="connsiteY5" fmla="*/ 106604 h 220761"/>
                <a:gd name="connsiteX0" fmla="*/ 1689 w 242584"/>
                <a:gd name="connsiteY0" fmla="*/ 108496 h 222653"/>
                <a:gd name="connsiteX1" fmla="*/ 93561 w 242584"/>
                <a:gd name="connsiteY1" fmla="*/ 1895 h 222653"/>
                <a:gd name="connsiteX2" fmla="*/ 242584 w 242584"/>
                <a:gd name="connsiteY2" fmla="*/ 106115 h 222653"/>
                <a:gd name="connsiteX3" fmla="*/ 155474 w 242584"/>
                <a:gd name="connsiteY3" fmla="*/ 219860 h 222653"/>
                <a:gd name="connsiteX4" fmla="*/ 34523 w 242584"/>
                <a:gd name="connsiteY4" fmla="*/ 181255 h 222653"/>
                <a:gd name="connsiteX5" fmla="*/ 1689 w 242584"/>
                <a:gd name="connsiteY5" fmla="*/ 108496 h 222653"/>
                <a:gd name="connsiteX0" fmla="*/ 3 w 240898"/>
                <a:gd name="connsiteY0" fmla="*/ 108583 h 222740"/>
                <a:gd name="connsiteX1" fmla="*/ 91875 w 240898"/>
                <a:gd name="connsiteY1" fmla="*/ 1982 h 222740"/>
                <a:gd name="connsiteX2" fmla="*/ 240898 w 240898"/>
                <a:gd name="connsiteY2" fmla="*/ 106202 h 222740"/>
                <a:gd name="connsiteX3" fmla="*/ 153788 w 240898"/>
                <a:gd name="connsiteY3" fmla="*/ 219947 h 222740"/>
                <a:gd name="connsiteX4" fmla="*/ 32837 w 240898"/>
                <a:gd name="connsiteY4" fmla="*/ 181342 h 222740"/>
                <a:gd name="connsiteX5" fmla="*/ 3 w 240898"/>
                <a:gd name="connsiteY5" fmla="*/ 108583 h 222740"/>
                <a:gd name="connsiteX0" fmla="*/ 3 w 240898"/>
                <a:gd name="connsiteY0" fmla="*/ 108583 h 223240"/>
                <a:gd name="connsiteX1" fmla="*/ 91875 w 240898"/>
                <a:gd name="connsiteY1" fmla="*/ 1982 h 223240"/>
                <a:gd name="connsiteX2" fmla="*/ 240898 w 240898"/>
                <a:gd name="connsiteY2" fmla="*/ 106202 h 223240"/>
                <a:gd name="connsiteX3" fmla="*/ 153788 w 240898"/>
                <a:gd name="connsiteY3" fmla="*/ 219947 h 223240"/>
                <a:gd name="connsiteX4" fmla="*/ 32837 w 240898"/>
                <a:gd name="connsiteY4" fmla="*/ 181342 h 223240"/>
                <a:gd name="connsiteX5" fmla="*/ 3 w 240898"/>
                <a:gd name="connsiteY5" fmla="*/ 108583 h 223240"/>
                <a:gd name="connsiteX0" fmla="*/ 3 w 240898"/>
                <a:gd name="connsiteY0" fmla="*/ 108583 h 226928"/>
                <a:gd name="connsiteX1" fmla="*/ 91875 w 240898"/>
                <a:gd name="connsiteY1" fmla="*/ 1982 h 226928"/>
                <a:gd name="connsiteX2" fmla="*/ 240898 w 240898"/>
                <a:gd name="connsiteY2" fmla="*/ 106202 h 226928"/>
                <a:gd name="connsiteX3" fmla="*/ 153788 w 240898"/>
                <a:gd name="connsiteY3" fmla="*/ 219947 h 226928"/>
                <a:gd name="connsiteX4" fmla="*/ 32837 w 240898"/>
                <a:gd name="connsiteY4" fmla="*/ 181342 h 226928"/>
                <a:gd name="connsiteX5" fmla="*/ 3 w 240898"/>
                <a:gd name="connsiteY5" fmla="*/ 108583 h 226928"/>
                <a:gd name="connsiteX0" fmla="*/ 3 w 157835"/>
                <a:gd name="connsiteY0" fmla="*/ 106671 h 221915"/>
                <a:gd name="connsiteX1" fmla="*/ 91875 w 157835"/>
                <a:gd name="connsiteY1" fmla="*/ 70 h 221915"/>
                <a:gd name="connsiteX2" fmla="*/ 131360 w 157835"/>
                <a:gd name="connsiteY2" fmla="*/ 94765 h 221915"/>
                <a:gd name="connsiteX3" fmla="*/ 153788 w 157835"/>
                <a:gd name="connsiteY3" fmla="*/ 218035 h 221915"/>
                <a:gd name="connsiteX4" fmla="*/ 32837 w 157835"/>
                <a:gd name="connsiteY4" fmla="*/ 179430 h 221915"/>
                <a:gd name="connsiteX5" fmla="*/ 3 w 157835"/>
                <a:gd name="connsiteY5" fmla="*/ 106671 h 221915"/>
                <a:gd name="connsiteX0" fmla="*/ 3 w 170506"/>
                <a:gd name="connsiteY0" fmla="*/ 106705 h 222098"/>
                <a:gd name="connsiteX1" fmla="*/ 91875 w 170506"/>
                <a:gd name="connsiteY1" fmla="*/ 104 h 222098"/>
                <a:gd name="connsiteX2" fmla="*/ 169460 w 170506"/>
                <a:gd name="connsiteY2" fmla="*/ 92418 h 222098"/>
                <a:gd name="connsiteX3" fmla="*/ 153788 w 170506"/>
                <a:gd name="connsiteY3" fmla="*/ 218069 h 222098"/>
                <a:gd name="connsiteX4" fmla="*/ 32837 w 170506"/>
                <a:gd name="connsiteY4" fmla="*/ 179464 h 222098"/>
                <a:gd name="connsiteX5" fmla="*/ 3 w 170506"/>
                <a:gd name="connsiteY5" fmla="*/ 106705 h 222098"/>
                <a:gd name="connsiteX0" fmla="*/ 3 w 170506"/>
                <a:gd name="connsiteY0" fmla="*/ 107369 h 222762"/>
                <a:gd name="connsiteX1" fmla="*/ 91875 w 170506"/>
                <a:gd name="connsiteY1" fmla="*/ 768 h 222762"/>
                <a:gd name="connsiteX2" fmla="*/ 169460 w 170506"/>
                <a:gd name="connsiteY2" fmla="*/ 93082 h 222762"/>
                <a:gd name="connsiteX3" fmla="*/ 153788 w 170506"/>
                <a:gd name="connsiteY3" fmla="*/ 218733 h 222762"/>
                <a:gd name="connsiteX4" fmla="*/ 32837 w 170506"/>
                <a:gd name="connsiteY4" fmla="*/ 180128 h 222762"/>
                <a:gd name="connsiteX5" fmla="*/ 3 w 170506"/>
                <a:gd name="connsiteY5" fmla="*/ 107369 h 222762"/>
                <a:gd name="connsiteX0" fmla="*/ 3 w 170506"/>
                <a:gd name="connsiteY0" fmla="*/ 107369 h 224110"/>
                <a:gd name="connsiteX1" fmla="*/ 91875 w 170506"/>
                <a:gd name="connsiteY1" fmla="*/ 768 h 224110"/>
                <a:gd name="connsiteX2" fmla="*/ 169460 w 170506"/>
                <a:gd name="connsiteY2" fmla="*/ 93082 h 224110"/>
                <a:gd name="connsiteX3" fmla="*/ 153788 w 170506"/>
                <a:gd name="connsiteY3" fmla="*/ 218733 h 224110"/>
                <a:gd name="connsiteX4" fmla="*/ 32837 w 170506"/>
                <a:gd name="connsiteY4" fmla="*/ 180128 h 224110"/>
                <a:gd name="connsiteX5" fmla="*/ 3 w 170506"/>
                <a:gd name="connsiteY5" fmla="*/ 107369 h 224110"/>
                <a:gd name="connsiteX0" fmla="*/ 4 w 170507"/>
                <a:gd name="connsiteY0" fmla="*/ 107369 h 224110"/>
                <a:gd name="connsiteX1" fmla="*/ 91876 w 170507"/>
                <a:gd name="connsiteY1" fmla="*/ 768 h 224110"/>
                <a:gd name="connsiteX2" fmla="*/ 169461 w 170507"/>
                <a:gd name="connsiteY2" fmla="*/ 93082 h 224110"/>
                <a:gd name="connsiteX3" fmla="*/ 153789 w 170507"/>
                <a:gd name="connsiteY3" fmla="*/ 218733 h 224110"/>
                <a:gd name="connsiteX4" fmla="*/ 32838 w 170507"/>
                <a:gd name="connsiteY4" fmla="*/ 180128 h 224110"/>
                <a:gd name="connsiteX5" fmla="*/ 4 w 170507"/>
                <a:gd name="connsiteY5" fmla="*/ 107369 h 22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07" h="224110">
                  <a:moveTo>
                    <a:pt x="4" y="107369"/>
                  </a:moveTo>
                  <a:cubicBezTo>
                    <a:pt x="319" y="72713"/>
                    <a:pt x="37439" y="-8758"/>
                    <a:pt x="91876" y="768"/>
                  </a:cubicBezTo>
                  <a:cubicBezTo>
                    <a:pt x="146313" y="10294"/>
                    <a:pt x="169461" y="36838"/>
                    <a:pt x="169461" y="93082"/>
                  </a:cubicBezTo>
                  <a:cubicBezTo>
                    <a:pt x="169461" y="149326"/>
                    <a:pt x="176559" y="204225"/>
                    <a:pt x="153789" y="218733"/>
                  </a:cubicBezTo>
                  <a:cubicBezTo>
                    <a:pt x="131019" y="233241"/>
                    <a:pt x="75137" y="217739"/>
                    <a:pt x="32838" y="180128"/>
                  </a:cubicBezTo>
                  <a:cubicBezTo>
                    <a:pt x="16732" y="152042"/>
                    <a:pt x="-311" y="142025"/>
                    <a:pt x="4" y="107369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7EDC93A-DB41-43F1-8E51-423C614F894D}"/>
                </a:ext>
              </a:extLst>
            </p:cNvPr>
            <p:cNvSpPr/>
            <p:nvPr/>
          </p:nvSpPr>
          <p:spPr>
            <a:xfrm flipH="1">
              <a:off x="7457629" y="4224483"/>
              <a:ext cx="170507" cy="224110"/>
            </a:xfrm>
            <a:custGeom>
              <a:avLst/>
              <a:gdLst>
                <a:gd name="connsiteX0" fmla="*/ 0 w 231370"/>
                <a:gd name="connsiteY0" fmla="*/ 101839 h 203677"/>
                <a:gd name="connsiteX1" fmla="*/ 115685 w 231370"/>
                <a:gd name="connsiteY1" fmla="*/ 0 h 203677"/>
                <a:gd name="connsiteX2" fmla="*/ 231370 w 231370"/>
                <a:gd name="connsiteY2" fmla="*/ 101839 h 203677"/>
                <a:gd name="connsiteX3" fmla="*/ 115685 w 231370"/>
                <a:gd name="connsiteY3" fmla="*/ 203678 h 203677"/>
                <a:gd name="connsiteX4" fmla="*/ 0 w 231370"/>
                <a:gd name="connsiteY4" fmla="*/ 101839 h 203677"/>
                <a:gd name="connsiteX0" fmla="*/ 774 w 232144"/>
                <a:gd name="connsiteY0" fmla="*/ 104220 h 206059"/>
                <a:gd name="connsiteX1" fmla="*/ 83121 w 232144"/>
                <a:gd name="connsiteY1" fmla="*/ 0 h 206059"/>
                <a:gd name="connsiteX2" fmla="*/ 232144 w 232144"/>
                <a:gd name="connsiteY2" fmla="*/ 104220 h 206059"/>
                <a:gd name="connsiteX3" fmla="*/ 116459 w 232144"/>
                <a:gd name="connsiteY3" fmla="*/ 206059 h 206059"/>
                <a:gd name="connsiteX4" fmla="*/ 774 w 232144"/>
                <a:gd name="connsiteY4" fmla="*/ 104220 h 206059"/>
                <a:gd name="connsiteX0" fmla="*/ 2052 w 233422"/>
                <a:gd name="connsiteY0" fmla="*/ 104220 h 217965"/>
                <a:gd name="connsiteX1" fmla="*/ 84399 w 233422"/>
                <a:gd name="connsiteY1" fmla="*/ 0 h 217965"/>
                <a:gd name="connsiteX2" fmla="*/ 233422 w 233422"/>
                <a:gd name="connsiteY2" fmla="*/ 104220 h 217965"/>
                <a:gd name="connsiteX3" fmla="*/ 146312 w 233422"/>
                <a:gd name="connsiteY3" fmla="*/ 217965 h 217965"/>
                <a:gd name="connsiteX4" fmla="*/ 2052 w 233422"/>
                <a:gd name="connsiteY4" fmla="*/ 104220 h 217965"/>
                <a:gd name="connsiteX0" fmla="*/ 2052 w 235684"/>
                <a:gd name="connsiteY0" fmla="*/ 104220 h 222159"/>
                <a:gd name="connsiteX1" fmla="*/ 84399 w 235684"/>
                <a:gd name="connsiteY1" fmla="*/ 0 h 222159"/>
                <a:gd name="connsiteX2" fmla="*/ 233422 w 235684"/>
                <a:gd name="connsiteY2" fmla="*/ 104220 h 222159"/>
                <a:gd name="connsiteX3" fmla="*/ 146312 w 235684"/>
                <a:gd name="connsiteY3" fmla="*/ 217965 h 222159"/>
                <a:gd name="connsiteX4" fmla="*/ 2052 w 235684"/>
                <a:gd name="connsiteY4" fmla="*/ 104220 h 222159"/>
                <a:gd name="connsiteX0" fmla="*/ 53 w 233685"/>
                <a:gd name="connsiteY0" fmla="*/ 104220 h 222237"/>
                <a:gd name="connsiteX1" fmla="*/ 82400 w 233685"/>
                <a:gd name="connsiteY1" fmla="*/ 0 h 222237"/>
                <a:gd name="connsiteX2" fmla="*/ 231423 w 233685"/>
                <a:gd name="connsiteY2" fmla="*/ 104220 h 222237"/>
                <a:gd name="connsiteX3" fmla="*/ 144313 w 233685"/>
                <a:gd name="connsiteY3" fmla="*/ 217965 h 222237"/>
                <a:gd name="connsiteX4" fmla="*/ 53 w 233685"/>
                <a:gd name="connsiteY4" fmla="*/ 104220 h 222237"/>
                <a:gd name="connsiteX0" fmla="*/ 53 w 233685"/>
                <a:gd name="connsiteY0" fmla="*/ 105451 h 223468"/>
                <a:gd name="connsiteX1" fmla="*/ 82400 w 233685"/>
                <a:gd name="connsiteY1" fmla="*/ 1231 h 223468"/>
                <a:gd name="connsiteX2" fmla="*/ 231423 w 233685"/>
                <a:gd name="connsiteY2" fmla="*/ 105451 h 223468"/>
                <a:gd name="connsiteX3" fmla="*/ 144313 w 233685"/>
                <a:gd name="connsiteY3" fmla="*/ 219196 h 223468"/>
                <a:gd name="connsiteX4" fmla="*/ 53 w 233685"/>
                <a:gd name="connsiteY4" fmla="*/ 105451 h 223468"/>
                <a:gd name="connsiteX0" fmla="*/ 1668 w 235300"/>
                <a:gd name="connsiteY0" fmla="*/ 105484 h 223582"/>
                <a:gd name="connsiteX1" fmla="*/ 84015 w 235300"/>
                <a:gd name="connsiteY1" fmla="*/ 1264 h 223582"/>
                <a:gd name="connsiteX2" fmla="*/ 233038 w 235300"/>
                <a:gd name="connsiteY2" fmla="*/ 105484 h 223582"/>
                <a:gd name="connsiteX3" fmla="*/ 145928 w 235300"/>
                <a:gd name="connsiteY3" fmla="*/ 219229 h 223582"/>
                <a:gd name="connsiteX4" fmla="*/ 1668 w 235300"/>
                <a:gd name="connsiteY4" fmla="*/ 105484 h 223582"/>
                <a:gd name="connsiteX0" fmla="*/ 4973 w 238605"/>
                <a:gd name="connsiteY0" fmla="*/ 105557 h 223827"/>
                <a:gd name="connsiteX1" fmla="*/ 87320 w 238605"/>
                <a:gd name="connsiteY1" fmla="*/ 1337 h 223827"/>
                <a:gd name="connsiteX2" fmla="*/ 236343 w 238605"/>
                <a:gd name="connsiteY2" fmla="*/ 105557 h 223827"/>
                <a:gd name="connsiteX3" fmla="*/ 149233 w 238605"/>
                <a:gd name="connsiteY3" fmla="*/ 219302 h 223827"/>
                <a:gd name="connsiteX4" fmla="*/ 4973 w 238605"/>
                <a:gd name="connsiteY4" fmla="*/ 105557 h 223827"/>
                <a:gd name="connsiteX0" fmla="*/ 980 w 234612"/>
                <a:gd name="connsiteY0" fmla="*/ 105682 h 224234"/>
                <a:gd name="connsiteX1" fmla="*/ 83327 w 234612"/>
                <a:gd name="connsiteY1" fmla="*/ 1462 h 224234"/>
                <a:gd name="connsiteX2" fmla="*/ 232350 w 234612"/>
                <a:gd name="connsiteY2" fmla="*/ 105682 h 224234"/>
                <a:gd name="connsiteX3" fmla="*/ 145240 w 234612"/>
                <a:gd name="connsiteY3" fmla="*/ 219427 h 224234"/>
                <a:gd name="connsiteX4" fmla="*/ 980 w 234612"/>
                <a:gd name="connsiteY4" fmla="*/ 105682 h 224234"/>
                <a:gd name="connsiteX0" fmla="*/ 375 w 241270"/>
                <a:gd name="connsiteY0" fmla="*/ 106604 h 217970"/>
                <a:gd name="connsiteX1" fmla="*/ 92247 w 241270"/>
                <a:gd name="connsiteY1" fmla="*/ 3 h 217970"/>
                <a:gd name="connsiteX2" fmla="*/ 241270 w 241270"/>
                <a:gd name="connsiteY2" fmla="*/ 104223 h 217970"/>
                <a:gd name="connsiteX3" fmla="*/ 154160 w 241270"/>
                <a:gd name="connsiteY3" fmla="*/ 217968 h 217970"/>
                <a:gd name="connsiteX4" fmla="*/ 375 w 241270"/>
                <a:gd name="connsiteY4" fmla="*/ 106604 h 217970"/>
                <a:gd name="connsiteX0" fmla="*/ 1340 w 242235"/>
                <a:gd name="connsiteY0" fmla="*/ 106604 h 217974"/>
                <a:gd name="connsiteX1" fmla="*/ 93212 w 242235"/>
                <a:gd name="connsiteY1" fmla="*/ 3 h 217974"/>
                <a:gd name="connsiteX2" fmla="*/ 242235 w 242235"/>
                <a:gd name="connsiteY2" fmla="*/ 104223 h 217974"/>
                <a:gd name="connsiteX3" fmla="*/ 155125 w 242235"/>
                <a:gd name="connsiteY3" fmla="*/ 217968 h 217974"/>
                <a:gd name="connsiteX4" fmla="*/ 1340 w 242235"/>
                <a:gd name="connsiteY4" fmla="*/ 106604 h 217974"/>
                <a:gd name="connsiteX0" fmla="*/ 698 w 241593"/>
                <a:gd name="connsiteY0" fmla="*/ 106604 h 217977"/>
                <a:gd name="connsiteX1" fmla="*/ 92570 w 241593"/>
                <a:gd name="connsiteY1" fmla="*/ 3 h 217977"/>
                <a:gd name="connsiteX2" fmla="*/ 241593 w 241593"/>
                <a:gd name="connsiteY2" fmla="*/ 104223 h 217977"/>
                <a:gd name="connsiteX3" fmla="*/ 154483 w 241593"/>
                <a:gd name="connsiteY3" fmla="*/ 217968 h 217977"/>
                <a:gd name="connsiteX4" fmla="*/ 698 w 241593"/>
                <a:gd name="connsiteY4" fmla="*/ 106604 h 217977"/>
                <a:gd name="connsiteX0" fmla="*/ 674 w 241569"/>
                <a:gd name="connsiteY0" fmla="*/ 106604 h 222658"/>
                <a:gd name="connsiteX1" fmla="*/ 92546 w 241569"/>
                <a:gd name="connsiteY1" fmla="*/ 3 h 222658"/>
                <a:gd name="connsiteX2" fmla="*/ 241569 w 241569"/>
                <a:gd name="connsiteY2" fmla="*/ 104223 h 222658"/>
                <a:gd name="connsiteX3" fmla="*/ 154459 w 241569"/>
                <a:gd name="connsiteY3" fmla="*/ 217968 h 222658"/>
                <a:gd name="connsiteX4" fmla="*/ 674 w 241569"/>
                <a:gd name="connsiteY4" fmla="*/ 106604 h 222658"/>
                <a:gd name="connsiteX0" fmla="*/ 2825 w 243720"/>
                <a:gd name="connsiteY0" fmla="*/ 106604 h 220761"/>
                <a:gd name="connsiteX1" fmla="*/ 94697 w 243720"/>
                <a:gd name="connsiteY1" fmla="*/ 3 h 220761"/>
                <a:gd name="connsiteX2" fmla="*/ 243720 w 243720"/>
                <a:gd name="connsiteY2" fmla="*/ 104223 h 220761"/>
                <a:gd name="connsiteX3" fmla="*/ 156610 w 243720"/>
                <a:gd name="connsiteY3" fmla="*/ 217968 h 220761"/>
                <a:gd name="connsiteX4" fmla="*/ 35659 w 243720"/>
                <a:gd name="connsiteY4" fmla="*/ 179363 h 220761"/>
                <a:gd name="connsiteX5" fmla="*/ 2825 w 243720"/>
                <a:gd name="connsiteY5" fmla="*/ 106604 h 220761"/>
                <a:gd name="connsiteX0" fmla="*/ 1689 w 242584"/>
                <a:gd name="connsiteY0" fmla="*/ 106604 h 220761"/>
                <a:gd name="connsiteX1" fmla="*/ 93561 w 242584"/>
                <a:gd name="connsiteY1" fmla="*/ 3 h 220761"/>
                <a:gd name="connsiteX2" fmla="*/ 242584 w 242584"/>
                <a:gd name="connsiteY2" fmla="*/ 104223 h 220761"/>
                <a:gd name="connsiteX3" fmla="*/ 155474 w 242584"/>
                <a:gd name="connsiteY3" fmla="*/ 217968 h 220761"/>
                <a:gd name="connsiteX4" fmla="*/ 34523 w 242584"/>
                <a:gd name="connsiteY4" fmla="*/ 179363 h 220761"/>
                <a:gd name="connsiteX5" fmla="*/ 1689 w 242584"/>
                <a:gd name="connsiteY5" fmla="*/ 106604 h 220761"/>
                <a:gd name="connsiteX0" fmla="*/ 1689 w 242584"/>
                <a:gd name="connsiteY0" fmla="*/ 108496 h 222653"/>
                <a:gd name="connsiteX1" fmla="*/ 93561 w 242584"/>
                <a:gd name="connsiteY1" fmla="*/ 1895 h 222653"/>
                <a:gd name="connsiteX2" fmla="*/ 242584 w 242584"/>
                <a:gd name="connsiteY2" fmla="*/ 106115 h 222653"/>
                <a:gd name="connsiteX3" fmla="*/ 155474 w 242584"/>
                <a:gd name="connsiteY3" fmla="*/ 219860 h 222653"/>
                <a:gd name="connsiteX4" fmla="*/ 34523 w 242584"/>
                <a:gd name="connsiteY4" fmla="*/ 181255 h 222653"/>
                <a:gd name="connsiteX5" fmla="*/ 1689 w 242584"/>
                <a:gd name="connsiteY5" fmla="*/ 108496 h 222653"/>
                <a:gd name="connsiteX0" fmla="*/ 3 w 240898"/>
                <a:gd name="connsiteY0" fmla="*/ 108583 h 222740"/>
                <a:gd name="connsiteX1" fmla="*/ 91875 w 240898"/>
                <a:gd name="connsiteY1" fmla="*/ 1982 h 222740"/>
                <a:gd name="connsiteX2" fmla="*/ 240898 w 240898"/>
                <a:gd name="connsiteY2" fmla="*/ 106202 h 222740"/>
                <a:gd name="connsiteX3" fmla="*/ 153788 w 240898"/>
                <a:gd name="connsiteY3" fmla="*/ 219947 h 222740"/>
                <a:gd name="connsiteX4" fmla="*/ 32837 w 240898"/>
                <a:gd name="connsiteY4" fmla="*/ 181342 h 222740"/>
                <a:gd name="connsiteX5" fmla="*/ 3 w 240898"/>
                <a:gd name="connsiteY5" fmla="*/ 108583 h 222740"/>
                <a:gd name="connsiteX0" fmla="*/ 3 w 240898"/>
                <a:gd name="connsiteY0" fmla="*/ 108583 h 223240"/>
                <a:gd name="connsiteX1" fmla="*/ 91875 w 240898"/>
                <a:gd name="connsiteY1" fmla="*/ 1982 h 223240"/>
                <a:gd name="connsiteX2" fmla="*/ 240898 w 240898"/>
                <a:gd name="connsiteY2" fmla="*/ 106202 h 223240"/>
                <a:gd name="connsiteX3" fmla="*/ 153788 w 240898"/>
                <a:gd name="connsiteY3" fmla="*/ 219947 h 223240"/>
                <a:gd name="connsiteX4" fmla="*/ 32837 w 240898"/>
                <a:gd name="connsiteY4" fmla="*/ 181342 h 223240"/>
                <a:gd name="connsiteX5" fmla="*/ 3 w 240898"/>
                <a:gd name="connsiteY5" fmla="*/ 108583 h 223240"/>
                <a:gd name="connsiteX0" fmla="*/ 3 w 240898"/>
                <a:gd name="connsiteY0" fmla="*/ 108583 h 226928"/>
                <a:gd name="connsiteX1" fmla="*/ 91875 w 240898"/>
                <a:gd name="connsiteY1" fmla="*/ 1982 h 226928"/>
                <a:gd name="connsiteX2" fmla="*/ 240898 w 240898"/>
                <a:gd name="connsiteY2" fmla="*/ 106202 h 226928"/>
                <a:gd name="connsiteX3" fmla="*/ 153788 w 240898"/>
                <a:gd name="connsiteY3" fmla="*/ 219947 h 226928"/>
                <a:gd name="connsiteX4" fmla="*/ 32837 w 240898"/>
                <a:gd name="connsiteY4" fmla="*/ 181342 h 226928"/>
                <a:gd name="connsiteX5" fmla="*/ 3 w 240898"/>
                <a:gd name="connsiteY5" fmla="*/ 108583 h 226928"/>
                <a:gd name="connsiteX0" fmla="*/ 3 w 157835"/>
                <a:gd name="connsiteY0" fmla="*/ 106671 h 221915"/>
                <a:gd name="connsiteX1" fmla="*/ 91875 w 157835"/>
                <a:gd name="connsiteY1" fmla="*/ 70 h 221915"/>
                <a:gd name="connsiteX2" fmla="*/ 131360 w 157835"/>
                <a:gd name="connsiteY2" fmla="*/ 94765 h 221915"/>
                <a:gd name="connsiteX3" fmla="*/ 153788 w 157835"/>
                <a:gd name="connsiteY3" fmla="*/ 218035 h 221915"/>
                <a:gd name="connsiteX4" fmla="*/ 32837 w 157835"/>
                <a:gd name="connsiteY4" fmla="*/ 179430 h 221915"/>
                <a:gd name="connsiteX5" fmla="*/ 3 w 157835"/>
                <a:gd name="connsiteY5" fmla="*/ 106671 h 221915"/>
                <a:gd name="connsiteX0" fmla="*/ 3 w 170506"/>
                <a:gd name="connsiteY0" fmla="*/ 106705 h 222098"/>
                <a:gd name="connsiteX1" fmla="*/ 91875 w 170506"/>
                <a:gd name="connsiteY1" fmla="*/ 104 h 222098"/>
                <a:gd name="connsiteX2" fmla="*/ 169460 w 170506"/>
                <a:gd name="connsiteY2" fmla="*/ 92418 h 222098"/>
                <a:gd name="connsiteX3" fmla="*/ 153788 w 170506"/>
                <a:gd name="connsiteY3" fmla="*/ 218069 h 222098"/>
                <a:gd name="connsiteX4" fmla="*/ 32837 w 170506"/>
                <a:gd name="connsiteY4" fmla="*/ 179464 h 222098"/>
                <a:gd name="connsiteX5" fmla="*/ 3 w 170506"/>
                <a:gd name="connsiteY5" fmla="*/ 106705 h 222098"/>
                <a:gd name="connsiteX0" fmla="*/ 3 w 170506"/>
                <a:gd name="connsiteY0" fmla="*/ 107369 h 222762"/>
                <a:gd name="connsiteX1" fmla="*/ 91875 w 170506"/>
                <a:gd name="connsiteY1" fmla="*/ 768 h 222762"/>
                <a:gd name="connsiteX2" fmla="*/ 169460 w 170506"/>
                <a:gd name="connsiteY2" fmla="*/ 93082 h 222762"/>
                <a:gd name="connsiteX3" fmla="*/ 153788 w 170506"/>
                <a:gd name="connsiteY3" fmla="*/ 218733 h 222762"/>
                <a:gd name="connsiteX4" fmla="*/ 32837 w 170506"/>
                <a:gd name="connsiteY4" fmla="*/ 180128 h 222762"/>
                <a:gd name="connsiteX5" fmla="*/ 3 w 170506"/>
                <a:gd name="connsiteY5" fmla="*/ 107369 h 222762"/>
                <a:gd name="connsiteX0" fmla="*/ 3 w 170506"/>
                <a:gd name="connsiteY0" fmla="*/ 107369 h 224110"/>
                <a:gd name="connsiteX1" fmla="*/ 91875 w 170506"/>
                <a:gd name="connsiteY1" fmla="*/ 768 h 224110"/>
                <a:gd name="connsiteX2" fmla="*/ 169460 w 170506"/>
                <a:gd name="connsiteY2" fmla="*/ 93082 h 224110"/>
                <a:gd name="connsiteX3" fmla="*/ 153788 w 170506"/>
                <a:gd name="connsiteY3" fmla="*/ 218733 h 224110"/>
                <a:gd name="connsiteX4" fmla="*/ 32837 w 170506"/>
                <a:gd name="connsiteY4" fmla="*/ 180128 h 224110"/>
                <a:gd name="connsiteX5" fmla="*/ 3 w 170506"/>
                <a:gd name="connsiteY5" fmla="*/ 107369 h 224110"/>
                <a:gd name="connsiteX0" fmla="*/ 4 w 170507"/>
                <a:gd name="connsiteY0" fmla="*/ 107369 h 224110"/>
                <a:gd name="connsiteX1" fmla="*/ 91876 w 170507"/>
                <a:gd name="connsiteY1" fmla="*/ 768 h 224110"/>
                <a:gd name="connsiteX2" fmla="*/ 169461 w 170507"/>
                <a:gd name="connsiteY2" fmla="*/ 93082 h 224110"/>
                <a:gd name="connsiteX3" fmla="*/ 153789 w 170507"/>
                <a:gd name="connsiteY3" fmla="*/ 218733 h 224110"/>
                <a:gd name="connsiteX4" fmla="*/ 32838 w 170507"/>
                <a:gd name="connsiteY4" fmla="*/ 180128 h 224110"/>
                <a:gd name="connsiteX5" fmla="*/ 4 w 170507"/>
                <a:gd name="connsiteY5" fmla="*/ 107369 h 22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07" h="224110">
                  <a:moveTo>
                    <a:pt x="4" y="107369"/>
                  </a:moveTo>
                  <a:cubicBezTo>
                    <a:pt x="319" y="72713"/>
                    <a:pt x="37439" y="-8758"/>
                    <a:pt x="91876" y="768"/>
                  </a:cubicBezTo>
                  <a:cubicBezTo>
                    <a:pt x="146313" y="10294"/>
                    <a:pt x="169461" y="36838"/>
                    <a:pt x="169461" y="93082"/>
                  </a:cubicBezTo>
                  <a:cubicBezTo>
                    <a:pt x="169461" y="149326"/>
                    <a:pt x="176559" y="204225"/>
                    <a:pt x="153789" y="218733"/>
                  </a:cubicBezTo>
                  <a:cubicBezTo>
                    <a:pt x="131019" y="233241"/>
                    <a:pt x="75137" y="217739"/>
                    <a:pt x="32838" y="180128"/>
                  </a:cubicBezTo>
                  <a:cubicBezTo>
                    <a:pt x="16732" y="152042"/>
                    <a:pt x="-311" y="142025"/>
                    <a:pt x="4" y="107369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3">
              <a:extLst>
                <a:ext uri="{FF2B5EF4-FFF2-40B4-BE49-F238E27FC236}">
                  <a16:creationId xmlns:a16="http://schemas.microsoft.com/office/drawing/2014/main" id="{54BA28D0-3CAF-4F35-8FDD-5A7132C8F693}"/>
                </a:ext>
              </a:extLst>
            </p:cNvPr>
            <p:cNvSpPr/>
            <p:nvPr/>
          </p:nvSpPr>
          <p:spPr>
            <a:xfrm>
              <a:off x="6541993" y="3800071"/>
              <a:ext cx="990601" cy="851629"/>
            </a:xfrm>
            <a:custGeom>
              <a:avLst/>
              <a:gdLst>
                <a:gd name="connsiteX0" fmla="*/ 0 w 990600"/>
                <a:gd name="connsiteY0" fmla="*/ 411509 h 823018"/>
                <a:gd name="connsiteX1" fmla="*/ 495300 w 990600"/>
                <a:gd name="connsiteY1" fmla="*/ 0 h 823018"/>
                <a:gd name="connsiteX2" fmla="*/ 990600 w 990600"/>
                <a:gd name="connsiteY2" fmla="*/ 411509 h 823018"/>
                <a:gd name="connsiteX3" fmla="*/ 495300 w 990600"/>
                <a:gd name="connsiteY3" fmla="*/ 823018 h 823018"/>
                <a:gd name="connsiteX4" fmla="*/ 0 w 990600"/>
                <a:gd name="connsiteY4" fmla="*/ 411509 h 823018"/>
                <a:gd name="connsiteX0" fmla="*/ 0 w 990600"/>
                <a:gd name="connsiteY0" fmla="*/ 411509 h 829292"/>
                <a:gd name="connsiteX1" fmla="*/ 495300 w 990600"/>
                <a:gd name="connsiteY1" fmla="*/ 0 h 829292"/>
                <a:gd name="connsiteX2" fmla="*/ 990600 w 990600"/>
                <a:gd name="connsiteY2" fmla="*/ 411509 h 829292"/>
                <a:gd name="connsiteX3" fmla="*/ 495300 w 990600"/>
                <a:gd name="connsiteY3" fmla="*/ 823018 h 829292"/>
                <a:gd name="connsiteX4" fmla="*/ 0 w 990600"/>
                <a:gd name="connsiteY4" fmla="*/ 411509 h 829292"/>
                <a:gd name="connsiteX0" fmla="*/ 0 w 990600"/>
                <a:gd name="connsiteY0" fmla="*/ 411509 h 823986"/>
                <a:gd name="connsiteX1" fmla="*/ 495300 w 990600"/>
                <a:gd name="connsiteY1" fmla="*/ 0 h 823986"/>
                <a:gd name="connsiteX2" fmla="*/ 990600 w 990600"/>
                <a:gd name="connsiteY2" fmla="*/ 411509 h 823986"/>
                <a:gd name="connsiteX3" fmla="*/ 495300 w 990600"/>
                <a:gd name="connsiteY3" fmla="*/ 823018 h 823986"/>
                <a:gd name="connsiteX4" fmla="*/ 0 w 990600"/>
                <a:gd name="connsiteY4" fmla="*/ 411509 h 823986"/>
                <a:gd name="connsiteX0" fmla="*/ 0 w 990600"/>
                <a:gd name="connsiteY0" fmla="*/ 411509 h 845332"/>
                <a:gd name="connsiteX1" fmla="*/ 495300 w 990600"/>
                <a:gd name="connsiteY1" fmla="*/ 0 h 845332"/>
                <a:gd name="connsiteX2" fmla="*/ 990600 w 990600"/>
                <a:gd name="connsiteY2" fmla="*/ 411509 h 845332"/>
                <a:gd name="connsiteX3" fmla="*/ 495300 w 990600"/>
                <a:gd name="connsiteY3" fmla="*/ 844450 h 845332"/>
                <a:gd name="connsiteX4" fmla="*/ 0 w 990600"/>
                <a:gd name="connsiteY4" fmla="*/ 411509 h 845332"/>
                <a:gd name="connsiteX0" fmla="*/ 0 w 990600"/>
                <a:gd name="connsiteY0" fmla="*/ 411509 h 844470"/>
                <a:gd name="connsiteX1" fmla="*/ 495300 w 990600"/>
                <a:gd name="connsiteY1" fmla="*/ 0 h 844470"/>
                <a:gd name="connsiteX2" fmla="*/ 990600 w 990600"/>
                <a:gd name="connsiteY2" fmla="*/ 411509 h 844470"/>
                <a:gd name="connsiteX3" fmla="*/ 495300 w 990600"/>
                <a:gd name="connsiteY3" fmla="*/ 844450 h 844470"/>
                <a:gd name="connsiteX4" fmla="*/ 0 w 990600"/>
                <a:gd name="connsiteY4" fmla="*/ 411509 h 844470"/>
                <a:gd name="connsiteX0" fmla="*/ 1 w 990601"/>
                <a:gd name="connsiteY0" fmla="*/ 418653 h 851614"/>
                <a:gd name="connsiteX1" fmla="*/ 497682 w 990601"/>
                <a:gd name="connsiteY1" fmla="*/ 0 h 851614"/>
                <a:gd name="connsiteX2" fmla="*/ 990601 w 990601"/>
                <a:gd name="connsiteY2" fmla="*/ 418653 h 851614"/>
                <a:gd name="connsiteX3" fmla="*/ 495301 w 990601"/>
                <a:gd name="connsiteY3" fmla="*/ 851594 h 851614"/>
                <a:gd name="connsiteX4" fmla="*/ 1 w 990601"/>
                <a:gd name="connsiteY4" fmla="*/ 418653 h 851614"/>
                <a:gd name="connsiteX0" fmla="*/ 1 w 990601"/>
                <a:gd name="connsiteY0" fmla="*/ 418653 h 851614"/>
                <a:gd name="connsiteX1" fmla="*/ 497682 w 990601"/>
                <a:gd name="connsiteY1" fmla="*/ 0 h 851614"/>
                <a:gd name="connsiteX2" fmla="*/ 990601 w 990601"/>
                <a:gd name="connsiteY2" fmla="*/ 418653 h 851614"/>
                <a:gd name="connsiteX3" fmla="*/ 495301 w 990601"/>
                <a:gd name="connsiteY3" fmla="*/ 851594 h 851614"/>
                <a:gd name="connsiteX4" fmla="*/ 1 w 990601"/>
                <a:gd name="connsiteY4" fmla="*/ 418653 h 851614"/>
                <a:gd name="connsiteX0" fmla="*/ 1 w 990601"/>
                <a:gd name="connsiteY0" fmla="*/ 418668 h 851629"/>
                <a:gd name="connsiteX1" fmla="*/ 497682 w 990601"/>
                <a:gd name="connsiteY1" fmla="*/ 15 h 851629"/>
                <a:gd name="connsiteX2" fmla="*/ 990601 w 990601"/>
                <a:gd name="connsiteY2" fmla="*/ 418668 h 851629"/>
                <a:gd name="connsiteX3" fmla="*/ 495301 w 990601"/>
                <a:gd name="connsiteY3" fmla="*/ 851609 h 851629"/>
                <a:gd name="connsiteX4" fmla="*/ 1 w 990601"/>
                <a:gd name="connsiteY4" fmla="*/ 418668 h 85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0601" h="851629">
                  <a:moveTo>
                    <a:pt x="1" y="418668"/>
                  </a:moveTo>
                  <a:cubicBezTo>
                    <a:pt x="398" y="276736"/>
                    <a:pt x="97929" y="-2366"/>
                    <a:pt x="497682" y="15"/>
                  </a:cubicBezTo>
                  <a:cubicBezTo>
                    <a:pt x="897435" y="2396"/>
                    <a:pt x="990601" y="191398"/>
                    <a:pt x="990601" y="418668"/>
                  </a:cubicBezTo>
                  <a:cubicBezTo>
                    <a:pt x="990601" y="645938"/>
                    <a:pt x="873623" y="853991"/>
                    <a:pt x="495301" y="851609"/>
                  </a:cubicBezTo>
                  <a:cubicBezTo>
                    <a:pt x="116979" y="849227"/>
                    <a:pt x="-396" y="560600"/>
                    <a:pt x="1" y="418668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>
              <a:outerShdw blurRad="25400" dist="25400" dir="5400000" algn="t" rotWithShape="0">
                <a:srgbClr val="DA9E6F">
                  <a:alpha val="56000"/>
                </a:srgbClr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ardrop 38">
              <a:extLst>
                <a:ext uri="{FF2B5EF4-FFF2-40B4-BE49-F238E27FC236}">
                  <a16:creationId xmlns:a16="http://schemas.microsoft.com/office/drawing/2014/main" id="{75DEBEDF-8BF3-4ACA-9E86-71CE9F8A8D35}"/>
                </a:ext>
              </a:extLst>
            </p:cNvPr>
            <p:cNvSpPr/>
            <p:nvPr/>
          </p:nvSpPr>
          <p:spPr>
            <a:xfrm rot="16200000">
              <a:off x="7051493" y="4417649"/>
              <a:ext cx="58597" cy="45719"/>
            </a:xfrm>
            <a:prstGeom prst="teardrop">
              <a:avLst/>
            </a:prstGeom>
            <a:solidFill>
              <a:srgbClr val="F5AE7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Moon 39">
              <a:extLst>
                <a:ext uri="{FF2B5EF4-FFF2-40B4-BE49-F238E27FC236}">
                  <a16:creationId xmlns:a16="http://schemas.microsoft.com/office/drawing/2014/main" id="{259B7570-2E96-4883-8E1D-E5C0269CE898}"/>
                </a:ext>
              </a:extLst>
            </p:cNvPr>
            <p:cNvSpPr/>
            <p:nvPr/>
          </p:nvSpPr>
          <p:spPr>
            <a:xfrm rot="16200000">
              <a:off x="7017303" y="4500705"/>
              <a:ext cx="85297" cy="117302"/>
            </a:xfrm>
            <a:prstGeom prst="moon">
              <a:avLst>
                <a:gd name="adj" fmla="val 47096"/>
              </a:avLst>
            </a:prstGeom>
            <a:solidFill>
              <a:srgbClr val="824E1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8F0350D-167D-4340-B595-FC4E7F8B5F0A}"/>
                </a:ext>
              </a:extLst>
            </p:cNvPr>
            <p:cNvGrpSpPr/>
            <p:nvPr/>
          </p:nvGrpSpPr>
          <p:grpSpPr>
            <a:xfrm>
              <a:off x="6862312" y="4184233"/>
              <a:ext cx="455745" cy="187081"/>
              <a:chOff x="7261929" y="1088663"/>
              <a:chExt cx="455745" cy="187081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DF99635B-4AFC-471B-8E8D-D205DD8446B1}"/>
                  </a:ext>
                </a:extLst>
              </p:cNvPr>
              <p:cNvSpPr/>
              <p:nvPr/>
            </p:nvSpPr>
            <p:spPr>
              <a:xfrm>
                <a:off x="7282873" y="1122431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B5BFA2AE-117F-4830-B978-BC675DBE9FAB}"/>
                  </a:ext>
                </a:extLst>
              </p:cNvPr>
              <p:cNvSpPr/>
              <p:nvPr/>
            </p:nvSpPr>
            <p:spPr>
              <a:xfrm>
                <a:off x="7323144" y="1159286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DBB38C8B-6635-49CB-B03D-6FC4A80417EB}"/>
                  </a:ext>
                </a:extLst>
              </p:cNvPr>
              <p:cNvSpPr/>
              <p:nvPr/>
            </p:nvSpPr>
            <p:spPr>
              <a:xfrm>
                <a:off x="7330250" y="1169280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62B0A27F-A26A-4FB3-81D8-9BA472D45685}"/>
                  </a:ext>
                </a:extLst>
              </p:cNvPr>
              <p:cNvSpPr/>
              <p:nvPr/>
            </p:nvSpPr>
            <p:spPr>
              <a:xfrm>
                <a:off x="7357198" y="1194529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64B62FC9-711C-40E0-81C7-EF97E100C5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463960">
                <a:off x="7261929" y="1088663"/>
                <a:ext cx="77928" cy="47623"/>
              </a:xfrm>
              <a:prstGeom prst="rect">
                <a:avLst/>
              </a:prstGeom>
            </p:spPr>
          </p:pic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51A69E83-291A-4192-A822-2263F7B1EBDA}"/>
                  </a:ext>
                </a:extLst>
              </p:cNvPr>
              <p:cNvSpPr/>
              <p:nvPr/>
            </p:nvSpPr>
            <p:spPr>
              <a:xfrm flipH="1">
                <a:off x="7548079" y="1125528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7DDD886B-4E9F-43C6-8AA4-A2ABB2F4F945}"/>
                  </a:ext>
                </a:extLst>
              </p:cNvPr>
              <p:cNvSpPr/>
              <p:nvPr/>
            </p:nvSpPr>
            <p:spPr>
              <a:xfrm flipH="1">
                <a:off x="7594343" y="1162383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BFCD45EB-76AD-42AC-9D99-D51996CE3407}"/>
                  </a:ext>
                </a:extLst>
              </p:cNvPr>
              <p:cNvSpPr/>
              <p:nvPr/>
            </p:nvSpPr>
            <p:spPr>
              <a:xfrm flipH="1">
                <a:off x="7622405" y="1172377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ED30FA66-54AD-41FB-BD4C-B0ABA835A76C}"/>
                  </a:ext>
                </a:extLst>
              </p:cNvPr>
              <p:cNvSpPr/>
              <p:nvPr/>
            </p:nvSpPr>
            <p:spPr>
              <a:xfrm flipH="1">
                <a:off x="7603717" y="1197626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3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F91B0529-AE51-4A8E-A96E-01ACAAC5DA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136040" flipH="1">
                <a:off x="7639746" y="1091760"/>
                <a:ext cx="77928" cy="47623"/>
              </a:xfrm>
              <a:prstGeom prst="rect">
                <a:avLst/>
              </a:prstGeom>
            </p:spPr>
          </p:pic>
        </p:grpSp>
        <p:sp>
          <p:nvSpPr>
            <p:cNvPr id="42" name="Oval 1">
              <a:extLst>
                <a:ext uri="{FF2B5EF4-FFF2-40B4-BE49-F238E27FC236}">
                  <a16:creationId xmlns:a16="http://schemas.microsoft.com/office/drawing/2014/main" id="{3B96DF9B-4731-418C-8128-C535D9BF9FFF}"/>
                </a:ext>
              </a:extLst>
            </p:cNvPr>
            <p:cNvSpPr/>
            <p:nvPr/>
          </p:nvSpPr>
          <p:spPr>
            <a:xfrm>
              <a:off x="6508902" y="3656767"/>
              <a:ext cx="1051620" cy="613369"/>
            </a:xfrm>
            <a:custGeom>
              <a:avLst/>
              <a:gdLst>
                <a:gd name="connsiteX0" fmla="*/ 0 w 966374"/>
                <a:gd name="connsiteY0" fmla="*/ 266700 h 533400"/>
                <a:gd name="connsiteX1" fmla="*/ 483187 w 966374"/>
                <a:gd name="connsiteY1" fmla="*/ 0 h 533400"/>
                <a:gd name="connsiteX2" fmla="*/ 966374 w 966374"/>
                <a:gd name="connsiteY2" fmla="*/ 266700 h 533400"/>
                <a:gd name="connsiteX3" fmla="*/ 483187 w 966374"/>
                <a:gd name="connsiteY3" fmla="*/ 533400 h 533400"/>
                <a:gd name="connsiteX4" fmla="*/ 0 w 966374"/>
                <a:gd name="connsiteY4" fmla="*/ 266700 h 533400"/>
                <a:gd name="connsiteX0" fmla="*/ 119 w 966493"/>
                <a:gd name="connsiteY0" fmla="*/ 309562 h 576262"/>
                <a:gd name="connsiteX1" fmla="*/ 449968 w 966493"/>
                <a:gd name="connsiteY1" fmla="*/ 0 h 576262"/>
                <a:gd name="connsiteX2" fmla="*/ 966493 w 966493"/>
                <a:gd name="connsiteY2" fmla="*/ 309562 h 576262"/>
                <a:gd name="connsiteX3" fmla="*/ 483306 w 966493"/>
                <a:gd name="connsiteY3" fmla="*/ 576262 h 576262"/>
                <a:gd name="connsiteX4" fmla="*/ 119 w 966493"/>
                <a:gd name="connsiteY4" fmla="*/ 309562 h 576262"/>
                <a:gd name="connsiteX0" fmla="*/ 11 w 966385"/>
                <a:gd name="connsiteY0" fmla="*/ 309562 h 384946"/>
                <a:gd name="connsiteX1" fmla="*/ 449860 w 966385"/>
                <a:gd name="connsiteY1" fmla="*/ 0 h 384946"/>
                <a:gd name="connsiteX2" fmla="*/ 966385 w 966385"/>
                <a:gd name="connsiteY2" fmla="*/ 309562 h 384946"/>
                <a:gd name="connsiteX3" fmla="*/ 459385 w 966385"/>
                <a:gd name="connsiteY3" fmla="*/ 342899 h 384946"/>
                <a:gd name="connsiteX4" fmla="*/ 11 w 966385"/>
                <a:gd name="connsiteY4" fmla="*/ 309562 h 384946"/>
                <a:gd name="connsiteX0" fmla="*/ 22 w 966396"/>
                <a:gd name="connsiteY0" fmla="*/ 309562 h 390148"/>
                <a:gd name="connsiteX1" fmla="*/ 449871 w 966396"/>
                <a:gd name="connsiteY1" fmla="*/ 0 h 390148"/>
                <a:gd name="connsiteX2" fmla="*/ 966396 w 966396"/>
                <a:gd name="connsiteY2" fmla="*/ 309562 h 390148"/>
                <a:gd name="connsiteX3" fmla="*/ 464158 w 966396"/>
                <a:gd name="connsiteY3" fmla="*/ 357187 h 390148"/>
                <a:gd name="connsiteX4" fmla="*/ 22 w 966396"/>
                <a:gd name="connsiteY4" fmla="*/ 309562 h 390148"/>
                <a:gd name="connsiteX0" fmla="*/ 22 w 1007037"/>
                <a:gd name="connsiteY0" fmla="*/ 309562 h 389630"/>
                <a:gd name="connsiteX1" fmla="*/ 449871 w 1007037"/>
                <a:gd name="connsiteY1" fmla="*/ 0 h 389630"/>
                <a:gd name="connsiteX2" fmla="*/ 966396 w 1007037"/>
                <a:gd name="connsiteY2" fmla="*/ 309562 h 389630"/>
                <a:gd name="connsiteX3" fmla="*/ 940203 w 1007037"/>
                <a:gd name="connsiteY3" fmla="*/ 388143 h 389630"/>
                <a:gd name="connsiteX4" fmla="*/ 464158 w 1007037"/>
                <a:gd name="connsiteY4" fmla="*/ 357187 h 389630"/>
                <a:gd name="connsiteX5" fmla="*/ 22 w 1007037"/>
                <a:gd name="connsiteY5" fmla="*/ 309562 h 389630"/>
                <a:gd name="connsiteX0" fmla="*/ 14 w 968149"/>
                <a:gd name="connsiteY0" fmla="*/ 315583 h 395651"/>
                <a:gd name="connsiteX1" fmla="*/ 449863 w 968149"/>
                <a:gd name="connsiteY1" fmla="*/ 6021 h 395651"/>
                <a:gd name="connsiteX2" fmla="*/ 840182 w 968149"/>
                <a:gd name="connsiteY2" fmla="*/ 132227 h 395651"/>
                <a:gd name="connsiteX3" fmla="*/ 940195 w 968149"/>
                <a:gd name="connsiteY3" fmla="*/ 394164 h 395651"/>
                <a:gd name="connsiteX4" fmla="*/ 464150 w 968149"/>
                <a:gd name="connsiteY4" fmla="*/ 363208 h 395651"/>
                <a:gd name="connsiteX5" fmla="*/ 14 w 968149"/>
                <a:gd name="connsiteY5" fmla="*/ 315583 h 395651"/>
                <a:gd name="connsiteX0" fmla="*/ 8897 w 977032"/>
                <a:gd name="connsiteY0" fmla="*/ 311701 h 391769"/>
                <a:gd name="connsiteX1" fmla="*/ 189460 w 977032"/>
                <a:gd name="connsiteY1" fmla="*/ 68815 h 391769"/>
                <a:gd name="connsiteX2" fmla="*/ 458746 w 977032"/>
                <a:gd name="connsiteY2" fmla="*/ 2139 h 391769"/>
                <a:gd name="connsiteX3" fmla="*/ 849065 w 977032"/>
                <a:gd name="connsiteY3" fmla="*/ 128345 h 391769"/>
                <a:gd name="connsiteX4" fmla="*/ 949078 w 977032"/>
                <a:gd name="connsiteY4" fmla="*/ 390282 h 391769"/>
                <a:gd name="connsiteX5" fmla="*/ 473033 w 977032"/>
                <a:gd name="connsiteY5" fmla="*/ 359326 h 391769"/>
                <a:gd name="connsiteX6" fmla="*/ 8897 w 977032"/>
                <a:gd name="connsiteY6" fmla="*/ 311701 h 391769"/>
                <a:gd name="connsiteX0" fmla="*/ 8579 w 983857"/>
                <a:gd name="connsiteY0" fmla="*/ 399807 h 414416"/>
                <a:gd name="connsiteX1" fmla="*/ 196285 w 983857"/>
                <a:gd name="connsiteY1" fmla="*/ 68815 h 414416"/>
                <a:gd name="connsiteX2" fmla="*/ 465571 w 983857"/>
                <a:gd name="connsiteY2" fmla="*/ 2139 h 414416"/>
                <a:gd name="connsiteX3" fmla="*/ 855890 w 983857"/>
                <a:gd name="connsiteY3" fmla="*/ 128345 h 414416"/>
                <a:gd name="connsiteX4" fmla="*/ 955903 w 983857"/>
                <a:gd name="connsiteY4" fmla="*/ 390282 h 414416"/>
                <a:gd name="connsiteX5" fmla="*/ 479858 w 983857"/>
                <a:gd name="connsiteY5" fmla="*/ 359326 h 414416"/>
                <a:gd name="connsiteX6" fmla="*/ 8579 w 983857"/>
                <a:gd name="connsiteY6" fmla="*/ 399807 h 414416"/>
                <a:gd name="connsiteX0" fmla="*/ 9609 w 963455"/>
                <a:gd name="connsiteY0" fmla="*/ 380757 h 397615"/>
                <a:gd name="connsiteX1" fmla="*/ 175883 w 963455"/>
                <a:gd name="connsiteY1" fmla="*/ 68815 h 397615"/>
                <a:gd name="connsiteX2" fmla="*/ 445169 w 963455"/>
                <a:gd name="connsiteY2" fmla="*/ 2139 h 397615"/>
                <a:gd name="connsiteX3" fmla="*/ 835488 w 963455"/>
                <a:gd name="connsiteY3" fmla="*/ 128345 h 397615"/>
                <a:gd name="connsiteX4" fmla="*/ 935501 w 963455"/>
                <a:gd name="connsiteY4" fmla="*/ 390282 h 397615"/>
                <a:gd name="connsiteX5" fmla="*/ 459456 w 963455"/>
                <a:gd name="connsiteY5" fmla="*/ 359326 h 397615"/>
                <a:gd name="connsiteX6" fmla="*/ 9609 w 963455"/>
                <a:gd name="connsiteY6" fmla="*/ 380757 h 397615"/>
                <a:gd name="connsiteX0" fmla="*/ 629 w 954475"/>
                <a:gd name="connsiteY0" fmla="*/ 380757 h 392126"/>
                <a:gd name="connsiteX1" fmla="*/ 166903 w 954475"/>
                <a:gd name="connsiteY1" fmla="*/ 68815 h 392126"/>
                <a:gd name="connsiteX2" fmla="*/ 436189 w 954475"/>
                <a:gd name="connsiteY2" fmla="*/ 2139 h 392126"/>
                <a:gd name="connsiteX3" fmla="*/ 826508 w 954475"/>
                <a:gd name="connsiteY3" fmla="*/ 128345 h 392126"/>
                <a:gd name="connsiteX4" fmla="*/ 926521 w 954475"/>
                <a:gd name="connsiteY4" fmla="*/ 390282 h 392126"/>
                <a:gd name="connsiteX5" fmla="*/ 450476 w 954475"/>
                <a:gd name="connsiteY5" fmla="*/ 359326 h 392126"/>
                <a:gd name="connsiteX6" fmla="*/ 224054 w 954475"/>
                <a:gd name="connsiteY6" fmla="*/ 271221 h 392126"/>
                <a:gd name="connsiteX7" fmla="*/ 629 w 954475"/>
                <a:gd name="connsiteY7" fmla="*/ 380757 h 392126"/>
                <a:gd name="connsiteX0" fmla="*/ 1989 w 955835"/>
                <a:gd name="connsiteY0" fmla="*/ 380757 h 392053"/>
                <a:gd name="connsiteX1" fmla="*/ 168263 w 955835"/>
                <a:gd name="connsiteY1" fmla="*/ 68815 h 392053"/>
                <a:gd name="connsiteX2" fmla="*/ 437549 w 955835"/>
                <a:gd name="connsiteY2" fmla="*/ 2139 h 392053"/>
                <a:gd name="connsiteX3" fmla="*/ 827868 w 955835"/>
                <a:gd name="connsiteY3" fmla="*/ 128345 h 392053"/>
                <a:gd name="connsiteX4" fmla="*/ 927881 w 955835"/>
                <a:gd name="connsiteY4" fmla="*/ 390282 h 392053"/>
                <a:gd name="connsiteX5" fmla="*/ 451836 w 955835"/>
                <a:gd name="connsiteY5" fmla="*/ 359326 h 392053"/>
                <a:gd name="connsiteX6" fmla="*/ 101589 w 955835"/>
                <a:gd name="connsiteY6" fmla="*/ 278365 h 392053"/>
                <a:gd name="connsiteX7" fmla="*/ 1989 w 955835"/>
                <a:gd name="connsiteY7" fmla="*/ 380757 h 392053"/>
                <a:gd name="connsiteX0" fmla="*/ 340 w 954186"/>
                <a:gd name="connsiteY0" fmla="*/ 380757 h 392481"/>
                <a:gd name="connsiteX1" fmla="*/ 166614 w 954186"/>
                <a:gd name="connsiteY1" fmla="*/ 68815 h 392481"/>
                <a:gd name="connsiteX2" fmla="*/ 435900 w 954186"/>
                <a:gd name="connsiteY2" fmla="*/ 2139 h 392481"/>
                <a:gd name="connsiteX3" fmla="*/ 826219 w 954186"/>
                <a:gd name="connsiteY3" fmla="*/ 128345 h 392481"/>
                <a:gd name="connsiteX4" fmla="*/ 926232 w 954186"/>
                <a:gd name="connsiteY4" fmla="*/ 390282 h 392481"/>
                <a:gd name="connsiteX5" fmla="*/ 450187 w 954186"/>
                <a:gd name="connsiteY5" fmla="*/ 359326 h 392481"/>
                <a:gd name="connsiteX6" fmla="*/ 133278 w 954186"/>
                <a:gd name="connsiteY6" fmla="*/ 242646 h 392481"/>
                <a:gd name="connsiteX7" fmla="*/ 340 w 954186"/>
                <a:gd name="connsiteY7" fmla="*/ 380757 h 392481"/>
                <a:gd name="connsiteX0" fmla="*/ 8999 w 962845"/>
                <a:gd name="connsiteY0" fmla="*/ 380410 h 392134"/>
                <a:gd name="connsiteX1" fmla="*/ 30016 w 962845"/>
                <a:gd name="connsiteY1" fmla="*/ 228012 h 392134"/>
                <a:gd name="connsiteX2" fmla="*/ 175273 w 962845"/>
                <a:gd name="connsiteY2" fmla="*/ 68468 h 392134"/>
                <a:gd name="connsiteX3" fmla="*/ 444559 w 962845"/>
                <a:gd name="connsiteY3" fmla="*/ 1792 h 392134"/>
                <a:gd name="connsiteX4" fmla="*/ 834878 w 962845"/>
                <a:gd name="connsiteY4" fmla="*/ 127998 h 392134"/>
                <a:gd name="connsiteX5" fmla="*/ 934891 w 962845"/>
                <a:gd name="connsiteY5" fmla="*/ 389935 h 392134"/>
                <a:gd name="connsiteX6" fmla="*/ 458846 w 962845"/>
                <a:gd name="connsiteY6" fmla="*/ 358979 h 392134"/>
                <a:gd name="connsiteX7" fmla="*/ 141937 w 962845"/>
                <a:gd name="connsiteY7" fmla="*/ 242299 h 392134"/>
                <a:gd name="connsiteX8" fmla="*/ 8999 w 962845"/>
                <a:gd name="connsiteY8" fmla="*/ 380410 h 392134"/>
                <a:gd name="connsiteX0" fmla="*/ 6178 w 960024"/>
                <a:gd name="connsiteY0" fmla="*/ 380410 h 392437"/>
                <a:gd name="connsiteX1" fmla="*/ 27195 w 960024"/>
                <a:gd name="connsiteY1" fmla="*/ 228012 h 392437"/>
                <a:gd name="connsiteX2" fmla="*/ 172452 w 960024"/>
                <a:gd name="connsiteY2" fmla="*/ 68468 h 392437"/>
                <a:gd name="connsiteX3" fmla="*/ 441738 w 960024"/>
                <a:gd name="connsiteY3" fmla="*/ 1792 h 392437"/>
                <a:gd name="connsiteX4" fmla="*/ 832057 w 960024"/>
                <a:gd name="connsiteY4" fmla="*/ 127998 h 392437"/>
                <a:gd name="connsiteX5" fmla="*/ 932070 w 960024"/>
                <a:gd name="connsiteY5" fmla="*/ 389935 h 392437"/>
                <a:gd name="connsiteX6" fmla="*/ 456025 w 960024"/>
                <a:gd name="connsiteY6" fmla="*/ 358979 h 392437"/>
                <a:gd name="connsiteX7" fmla="*/ 101016 w 960024"/>
                <a:gd name="connsiteY7" fmla="*/ 223249 h 392437"/>
                <a:gd name="connsiteX8" fmla="*/ 6178 w 960024"/>
                <a:gd name="connsiteY8" fmla="*/ 380410 h 392437"/>
                <a:gd name="connsiteX0" fmla="*/ 6002 w 959848"/>
                <a:gd name="connsiteY0" fmla="*/ 380410 h 393080"/>
                <a:gd name="connsiteX1" fmla="*/ 27019 w 959848"/>
                <a:gd name="connsiteY1" fmla="*/ 228012 h 393080"/>
                <a:gd name="connsiteX2" fmla="*/ 172276 w 959848"/>
                <a:gd name="connsiteY2" fmla="*/ 68468 h 393080"/>
                <a:gd name="connsiteX3" fmla="*/ 441562 w 959848"/>
                <a:gd name="connsiteY3" fmla="*/ 1792 h 393080"/>
                <a:gd name="connsiteX4" fmla="*/ 831881 w 959848"/>
                <a:gd name="connsiteY4" fmla="*/ 127998 h 393080"/>
                <a:gd name="connsiteX5" fmla="*/ 931894 w 959848"/>
                <a:gd name="connsiteY5" fmla="*/ 389935 h 393080"/>
                <a:gd name="connsiteX6" fmla="*/ 455849 w 959848"/>
                <a:gd name="connsiteY6" fmla="*/ 358979 h 393080"/>
                <a:gd name="connsiteX7" fmla="*/ 98459 w 959848"/>
                <a:gd name="connsiteY7" fmla="*/ 192293 h 393080"/>
                <a:gd name="connsiteX8" fmla="*/ 6002 w 959848"/>
                <a:gd name="connsiteY8" fmla="*/ 380410 h 393080"/>
                <a:gd name="connsiteX0" fmla="*/ 5473 w 959319"/>
                <a:gd name="connsiteY0" fmla="*/ 380410 h 392568"/>
                <a:gd name="connsiteX1" fmla="*/ 26490 w 959319"/>
                <a:gd name="connsiteY1" fmla="*/ 228012 h 392568"/>
                <a:gd name="connsiteX2" fmla="*/ 171747 w 959319"/>
                <a:gd name="connsiteY2" fmla="*/ 68468 h 392568"/>
                <a:gd name="connsiteX3" fmla="*/ 441033 w 959319"/>
                <a:gd name="connsiteY3" fmla="*/ 1792 h 392568"/>
                <a:gd name="connsiteX4" fmla="*/ 831352 w 959319"/>
                <a:gd name="connsiteY4" fmla="*/ 127998 h 392568"/>
                <a:gd name="connsiteX5" fmla="*/ 931365 w 959319"/>
                <a:gd name="connsiteY5" fmla="*/ 389935 h 392568"/>
                <a:gd name="connsiteX6" fmla="*/ 455320 w 959319"/>
                <a:gd name="connsiteY6" fmla="*/ 358979 h 392568"/>
                <a:gd name="connsiteX7" fmla="*/ 90786 w 959319"/>
                <a:gd name="connsiteY7" fmla="*/ 216105 h 392568"/>
                <a:gd name="connsiteX8" fmla="*/ 5473 w 959319"/>
                <a:gd name="connsiteY8" fmla="*/ 380410 h 392568"/>
                <a:gd name="connsiteX0" fmla="*/ 5473 w 959319"/>
                <a:gd name="connsiteY0" fmla="*/ 380410 h 391325"/>
                <a:gd name="connsiteX1" fmla="*/ 26490 w 959319"/>
                <a:gd name="connsiteY1" fmla="*/ 228012 h 391325"/>
                <a:gd name="connsiteX2" fmla="*/ 171747 w 959319"/>
                <a:gd name="connsiteY2" fmla="*/ 68468 h 391325"/>
                <a:gd name="connsiteX3" fmla="*/ 441033 w 959319"/>
                <a:gd name="connsiteY3" fmla="*/ 1792 h 391325"/>
                <a:gd name="connsiteX4" fmla="*/ 831352 w 959319"/>
                <a:gd name="connsiteY4" fmla="*/ 127998 h 391325"/>
                <a:gd name="connsiteX5" fmla="*/ 931365 w 959319"/>
                <a:gd name="connsiteY5" fmla="*/ 389935 h 391325"/>
                <a:gd name="connsiteX6" fmla="*/ 455320 w 959319"/>
                <a:gd name="connsiteY6" fmla="*/ 358979 h 391325"/>
                <a:gd name="connsiteX7" fmla="*/ 240803 w 959319"/>
                <a:gd name="connsiteY7" fmla="*/ 325642 h 391325"/>
                <a:gd name="connsiteX8" fmla="*/ 90786 w 959319"/>
                <a:gd name="connsiteY8" fmla="*/ 216105 h 391325"/>
                <a:gd name="connsiteX9" fmla="*/ 5473 w 959319"/>
                <a:gd name="connsiteY9" fmla="*/ 380410 h 391325"/>
                <a:gd name="connsiteX0" fmla="*/ 5473 w 931868"/>
                <a:gd name="connsiteY0" fmla="*/ 380410 h 401695"/>
                <a:gd name="connsiteX1" fmla="*/ 26490 w 931868"/>
                <a:gd name="connsiteY1" fmla="*/ 228012 h 401695"/>
                <a:gd name="connsiteX2" fmla="*/ 171747 w 931868"/>
                <a:gd name="connsiteY2" fmla="*/ 68468 h 401695"/>
                <a:gd name="connsiteX3" fmla="*/ 441033 w 931868"/>
                <a:gd name="connsiteY3" fmla="*/ 1792 h 401695"/>
                <a:gd name="connsiteX4" fmla="*/ 831352 w 931868"/>
                <a:gd name="connsiteY4" fmla="*/ 127998 h 401695"/>
                <a:gd name="connsiteX5" fmla="*/ 931365 w 931868"/>
                <a:gd name="connsiteY5" fmla="*/ 389935 h 401695"/>
                <a:gd name="connsiteX6" fmla="*/ 786109 w 931868"/>
                <a:gd name="connsiteY6" fmla="*/ 339930 h 401695"/>
                <a:gd name="connsiteX7" fmla="*/ 455320 w 931868"/>
                <a:gd name="connsiteY7" fmla="*/ 358979 h 401695"/>
                <a:gd name="connsiteX8" fmla="*/ 240803 w 931868"/>
                <a:gd name="connsiteY8" fmla="*/ 325642 h 401695"/>
                <a:gd name="connsiteX9" fmla="*/ 90786 w 931868"/>
                <a:gd name="connsiteY9" fmla="*/ 216105 h 401695"/>
                <a:gd name="connsiteX10" fmla="*/ 5473 w 931868"/>
                <a:gd name="connsiteY10" fmla="*/ 380410 h 401695"/>
                <a:gd name="connsiteX0" fmla="*/ 5473 w 931868"/>
                <a:gd name="connsiteY0" fmla="*/ 380410 h 404291"/>
                <a:gd name="connsiteX1" fmla="*/ 26490 w 931868"/>
                <a:gd name="connsiteY1" fmla="*/ 228012 h 404291"/>
                <a:gd name="connsiteX2" fmla="*/ 171747 w 931868"/>
                <a:gd name="connsiteY2" fmla="*/ 68468 h 404291"/>
                <a:gd name="connsiteX3" fmla="*/ 441033 w 931868"/>
                <a:gd name="connsiteY3" fmla="*/ 1792 h 404291"/>
                <a:gd name="connsiteX4" fmla="*/ 831352 w 931868"/>
                <a:gd name="connsiteY4" fmla="*/ 127998 h 404291"/>
                <a:gd name="connsiteX5" fmla="*/ 931365 w 931868"/>
                <a:gd name="connsiteY5" fmla="*/ 389935 h 404291"/>
                <a:gd name="connsiteX6" fmla="*/ 800396 w 931868"/>
                <a:gd name="connsiteY6" fmla="*/ 361361 h 404291"/>
                <a:gd name="connsiteX7" fmla="*/ 455320 w 931868"/>
                <a:gd name="connsiteY7" fmla="*/ 358979 h 404291"/>
                <a:gd name="connsiteX8" fmla="*/ 240803 w 931868"/>
                <a:gd name="connsiteY8" fmla="*/ 325642 h 404291"/>
                <a:gd name="connsiteX9" fmla="*/ 90786 w 931868"/>
                <a:gd name="connsiteY9" fmla="*/ 216105 h 404291"/>
                <a:gd name="connsiteX10" fmla="*/ 5473 w 931868"/>
                <a:gd name="connsiteY10" fmla="*/ 380410 h 404291"/>
                <a:gd name="connsiteX0" fmla="*/ 5473 w 931868"/>
                <a:gd name="connsiteY0" fmla="*/ 380410 h 404291"/>
                <a:gd name="connsiteX1" fmla="*/ 26490 w 931868"/>
                <a:gd name="connsiteY1" fmla="*/ 228012 h 404291"/>
                <a:gd name="connsiteX2" fmla="*/ 171747 w 931868"/>
                <a:gd name="connsiteY2" fmla="*/ 68468 h 404291"/>
                <a:gd name="connsiteX3" fmla="*/ 441033 w 931868"/>
                <a:gd name="connsiteY3" fmla="*/ 1792 h 404291"/>
                <a:gd name="connsiteX4" fmla="*/ 831352 w 931868"/>
                <a:gd name="connsiteY4" fmla="*/ 127998 h 404291"/>
                <a:gd name="connsiteX5" fmla="*/ 931365 w 931868"/>
                <a:gd name="connsiteY5" fmla="*/ 389935 h 404291"/>
                <a:gd name="connsiteX6" fmla="*/ 800396 w 931868"/>
                <a:gd name="connsiteY6" fmla="*/ 361361 h 404291"/>
                <a:gd name="connsiteX7" fmla="*/ 455320 w 931868"/>
                <a:gd name="connsiteY7" fmla="*/ 358979 h 404291"/>
                <a:gd name="connsiteX8" fmla="*/ 240803 w 931868"/>
                <a:gd name="connsiteY8" fmla="*/ 325642 h 404291"/>
                <a:gd name="connsiteX9" fmla="*/ 90786 w 931868"/>
                <a:gd name="connsiteY9" fmla="*/ 216105 h 404291"/>
                <a:gd name="connsiteX10" fmla="*/ 5473 w 931868"/>
                <a:gd name="connsiteY10" fmla="*/ 380410 h 404291"/>
                <a:gd name="connsiteX0" fmla="*/ 2679 w 948124"/>
                <a:gd name="connsiteY0" fmla="*/ 404223 h 404291"/>
                <a:gd name="connsiteX1" fmla="*/ 42746 w 948124"/>
                <a:gd name="connsiteY1" fmla="*/ 228012 h 404291"/>
                <a:gd name="connsiteX2" fmla="*/ 188003 w 948124"/>
                <a:gd name="connsiteY2" fmla="*/ 68468 h 404291"/>
                <a:gd name="connsiteX3" fmla="*/ 457289 w 948124"/>
                <a:gd name="connsiteY3" fmla="*/ 1792 h 404291"/>
                <a:gd name="connsiteX4" fmla="*/ 847608 w 948124"/>
                <a:gd name="connsiteY4" fmla="*/ 127998 h 404291"/>
                <a:gd name="connsiteX5" fmla="*/ 947621 w 948124"/>
                <a:gd name="connsiteY5" fmla="*/ 389935 h 404291"/>
                <a:gd name="connsiteX6" fmla="*/ 816652 w 948124"/>
                <a:gd name="connsiteY6" fmla="*/ 361361 h 404291"/>
                <a:gd name="connsiteX7" fmla="*/ 471576 w 948124"/>
                <a:gd name="connsiteY7" fmla="*/ 358979 h 404291"/>
                <a:gd name="connsiteX8" fmla="*/ 257059 w 948124"/>
                <a:gd name="connsiteY8" fmla="*/ 325642 h 404291"/>
                <a:gd name="connsiteX9" fmla="*/ 107042 w 948124"/>
                <a:gd name="connsiteY9" fmla="*/ 216105 h 404291"/>
                <a:gd name="connsiteX10" fmla="*/ 2679 w 948124"/>
                <a:gd name="connsiteY10" fmla="*/ 404223 h 404291"/>
                <a:gd name="connsiteX0" fmla="*/ 2679 w 948124"/>
                <a:gd name="connsiteY0" fmla="*/ 404223 h 404291"/>
                <a:gd name="connsiteX1" fmla="*/ 42746 w 948124"/>
                <a:gd name="connsiteY1" fmla="*/ 228012 h 404291"/>
                <a:gd name="connsiteX2" fmla="*/ 188003 w 948124"/>
                <a:gd name="connsiteY2" fmla="*/ 68468 h 404291"/>
                <a:gd name="connsiteX3" fmla="*/ 457289 w 948124"/>
                <a:gd name="connsiteY3" fmla="*/ 1792 h 404291"/>
                <a:gd name="connsiteX4" fmla="*/ 847608 w 948124"/>
                <a:gd name="connsiteY4" fmla="*/ 127998 h 404291"/>
                <a:gd name="connsiteX5" fmla="*/ 947621 w 948124"/>
                <a:gd name="connsiteY5" fmla="*/ 389935 h 404291"/>
                <a:gd name="connsiteX6" fmla="*/ 816652 w 948124"/>
                <a:gd name="connsiteY6" fmla="*/ 361361 h 404291"/>
                <a:gd name="connsiteX7" fmla="*/ 471576 w 948124"/>
                <a:gd name="connsiteY7" fmla="*/ 358979 h 404291"/>
                <a:gd name="connsiteX8" fmla="*/ 257059 w 948124"/>
                <a:gd name="connsiteY8" fmla="*/ 325642 h 404291"/>
                <a:gd name="connsiteX9" fmla="*/ 107042 w 948124"/>
                <a:gd name="connsiteY9" fmla="*/ 216105 h 404291"/>
                <a:gd name="connsiteX10" fmla="*/ 2679 w 948124"/>
                <a:gd name="connsiteY10" fmla="*/ 404223 h 404291"/>
                <a:gd name="connsiteX0" fmla="*/ 2679 w 948124"/>
                <a:gd name="connsiteY0" fmla="*/ 404095 h 404163"/>
                <a:gd name="connsiteX1" fmla="*/ 42746 w 948124"/>
                <a:gd name="connsiteY1" fmla="*/ 227884 h 404163"/>
                <a:gd name="connsiteX2" fmla="*/ 188003 w 948124"/>
                <a:gd name="connsiteY2" fmla="*/ 68340 h 404163"/>
                <a:gd name="connsiteX3" fmla="*/ 457289 w 948124"/>
                <a:gd name="connsiteY3" fmla="*/ 1664 h 404163"/>
                <a:gd name="connsiteX4" fmla="*/ 847608 w 948124"/>
                <a:gd name="connsiteY4" fmla="*/ 127870 h 404163"/>
                <a:gd name="connsiteX5" fmla="*/ 947621 w 948124"/>
                <a:gd name="connsiteY5" fmla="*/ 389807 h 404163"/>
                <a:gd name="connsiteX6" fmla="*/ 816652 w 948124"/>
                <a:gd name="connsiteY6" fmla="*/ 361233 h 404163"/>
                <a:gd name="connsiteX7" fmla="*/ 471576 w 948124"/>
                <a:gd name="connsiteY7" fmla="*/ 358851 h 404163"/>
                <a:gd name="connsiteX8" fmla="*/ 257059 w 948124"/>
                <a:gd name="connsiteY8" fmla="*/ 325514 h 404163"/>
                <a:gd name="connsiteX9" fmla="*/ 107042 w 948124"/>
                <a:gd name="connsiteY9" fmla="*/ 215977 h 404163"/>
                <a:gd name="connsiteX10" fmla="*/ 2679 w 948124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68376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49272"/>
                <a:gd name="connsiteY0" fmla="*/ 404095 h 404118"/>
                <a:gd name="connsiteX1" fmla="*/ 42746 w 949272"/>
                <a:gd name="connsiteY1" fmla="*/ 227884 h 404118"/>
                <a:gd name="connsiteX2" fmla="*/ 188003 w 949272"/>
                <a:gd name="connsiteY2" fmla="*/ 68340 h 404118"/>
                <a:gd name="connsiteX3" fmla="*/ 457289 w 949272"/>
                <a:gd name="connsiteY3" fmla="*/ 1664 h 404118"/>
                <a:gd name="connsiteX4" fmla="*/ 847608 w 949272"/>
                <a:gd name="connsiteY4" fmla="*/ 127870 h 404118"/>
                <a:gd name="connsiteX5" fmla="*/ 945239 w 949272"/>
                <a:gd name="connsiteY5" fmla="*/ 349326 h 404118"/>
                <a:gd name="connsiteX6" fmla="*/ 816652 w 949272"/>
                <a:gd name="connsiteY6" fmla="*/ 361233 h 404118"/>
                <a:gd name="connsiteX7" fmla="*/ 471576 w 949272"/>
                <a:gd name="connsiteY7" fmla="*/ 368376 h 404118"/>
                <a:gd name="connsiteX8" fmla="*/ 257059 w 949272"/>
                <a:gd name="connsiteY8" fmla="*/ 325514 h 404118"/>
                <a:gd name="connsiteX9" fmla="*/ 107042 w 949272"/>
                <a:gd name="connsiteY9" fmla="*/ 215977 h 404118"/>
                <a:gd name="connsiteX10" fmla="*/ 2679 w 94927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95318 h 495341"/>
                <a:gd name="connsiteX1" fmla="*/ 42746 w 960652"/>
                <a:gd name="connsiteY1" fmla="*/ 319107 h 495341"/>
                <a:gd name="connsiteX2" fmla="*/ 188003 w 960652"/>
                <a:gd name="connsiteY2" fmla="*/ 159563 h 495341"/>
                <a:gd name="connsiteX3" fmla="*/ 504914 w 960652"/>
                <a:gd name="connsiteY3" fmla="*/ 812 h 495341"/>
                <a:gd name="connsiteX4" fmla="*/ 847608 w 960652"/>
                <a:gd name="connsiteY4" fmla="*/ 219093 h 495341"/>
                <a:gd name="connsiteX5" fmla="*/ 957146 w 960652"/>
                <a:gd name="connsiteY5" fmla="*/ 476268 h 495341"/>
                <a:gd name="connsiteX6" fmla="*/ 816652 w 960652"/>
                <a:gd name="connsiteY6" fmla="*/ 452456 h 495341"/>
                <a:gd name="connsiteX7" fmla="*/ 471576 w 960652"/>
                <a:gd name="connsiteY7" fmla="*/ 459599 h 495341"/>
                <a:gd name="connsiteX8" fmla="*/ 257059 w 960652"/>
                <a:gd name="connsiteY8" fmla="*/ 416737 h 495341"/>
                <a:gd name="connsiteX9" fmla="*/ 107042 w 960652"/>
                <a:gd name="connsiteY9" fmla="*/ 307200 h 495341"/>
                <a:gd name="connsiteX10" fmla="*/ 2679 w 960652"/>
                <a:gd name="connsiteY10" fmla="*/ 495318 h 495341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188003 w 960652"/>
                <a:gd name="connsiteY2" fmla="*/ 164719 h 500497"/>
                <a:gd name="connsiteX3" fmla="*/ 504825 w 960652"/>
                <a:gd name="connsiteY3" fmla="*/ 70425 h 500497"/>
                <a:gd name="connsiteX4" fmla="*/ 504914 w 960652"/>
                <a:gd name="connsiteY4" fmla="*/ 5968 h 500497"/>
                <a:gd name="connsiteX5" fmla="*/ 847608 w 960652"/>
                <a:gd name="connsiteY5" fmla="*/ 224249 h 500497"/>
                <a:gd name="connsiteX6" fmla="*/ 957146 w 960652"/>
                <a:gd name="connsiteY6" fmla="*/ 481424 h 500497"/>
                <a:gd name="connsiteX7" fmla="*/ 816652 w 960652"/>
                <a:gd name="connsiteY7" fmla="*/ 457612 h 500497"/>
                <a:gd name="connsiteX8" fmla="*/ 471576 w 960652"/>
                <a:gd name="connsiteY8" fmla="*/ 464755 h 500497"/>
                <a:gd name="connsiteX9" fmla="*/ 257059 w 960652"/>
                <a:gd name="connsiteY9" fmla="*/ 421893 h 500497"/>
                <a:gd name="connsiteX10" fmla="*/ 107042 w 960652"/>
                <a:gd name="connsiteY10" fmla="*/ 312356 h 500497"/>
                <a:gd name="connsiteX11" fmla="*/ 2679 w 960652"/>
                <a:gd name="connsiteY11" fmla="*/ 500474 h 500497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38778 w 960652"/>
                <a:gd name="connsiteY2" fmla="*/ 28194 h 500497"/>
                <a:gd name="connsiteX3" fmla="*/ 504825 w 960652"/>
                <a:gd name="connsiteY3" fmla="*/ 70425 h 500497"/>
                <a:gd name="connsiteX4" fmla="*/ 504914 w 960652"/>
                <a:gd name="connsiteY4" fmla="*/ 5968 h 500497"/>
                <a:gd name="connsiteX5" fmla="*/ 847608 w 960652"/>
                <a:gd name="connsiteY5" fmla="*/ 224249 h 500497"/>
                <a:gd name="connsiteX6" fmla="*/ 957146 w 960652"/>
                <a:gd name="connsiteY6" fmla="*/ 481424 h 500497"/>
                <a:gd name="connsiteX7" fmla="*/ 816652 w 960652"/>
                <a:gd name="connsiteY7" fmla="*/ 457612 h 500497"/>
                <a:gd name="connsiteX8" fmla="*/ 471576 w 960652"/>
                <a:gd name="connsiteY8" fmla="*/ 464755 h 500497"/>
                <a:gd name="connsiteX9" fmla="*/ 257059 w 960652"/>
                <a:gd name="connsiteY9" fmla="*/ 421893 h 500497"/>
                <a:gd name="connsiteX10" fmla="*/ 107042 w 960652"/>
                <a:gd name="connsiteY10" fmla="*/ 312356 h 500497"/>
                <a:gd name="connsiteX11" fmla="*/ 2679 w 960652"/>
                <a:gd name="connsiteY11" fmla="*/ 500474 h 500497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114300 w 960652"/>
                <a:gd name="connsiteY2" fmla="*/ 140275 h 500497"/>
                <a:gd name="connsiteX3" fmla="*/ 38778 w 960652"/>
                <a:gd name="connsiteY3" fmla="*/ 28194 h 500497"/>
                <a:gd name="connsiteX4" fmla="*/ 504825 w 960652"/>
                <a:gd name="connsiteY4" fmla="*/ 70425 h 500497"/>
                <a:gd name="connsiteX5" fmla="*/ 504914 w 960652"/>
                <a:gd name="connsiteY5" fmla="*/ 5968 h 500497"/>
                <a:gd name="connsiteX6" fmla="*/ 847608 w 960652"/>
                <a:gd name="connsiteY6" fmla="*/ 224249 h 500497"/>
                <a:gd name="connsiteX7" fmla="*/ 957146 w 960652"/>
                <a:gd name="connsiteY7" fmla="*/ 481424 h 500497"/>
                <a:gd name="connsiteX8" fmla="*/ 816652 w 960652"/>
                <a:gd name="connsiteY8" fmla="*/ 457612 h 500497"/>
                <a:gd name="connsiteX9" fmla="*/ 471576 w 960652"/>
                <a:gd name="connsiteY9" fmla="*/ 464755 h 500497"/>
                <a:gd name="connsiteX10" fmla="*/ 257059 w 960652"/>
                <a:gd name="connsiteY10" fmla="*/ 421893 h 500497"/>
                <a:gd name="connsiteX11" fmla="*/ 107042 w 960652"/>
                <a:gd name="connsiteY11" fmla="*/ 312356 h 500497"/>
                <a:gd name="connsiteX12" fmla="*/ 2679 w 960652"/>
                <a:gd name="connsiteY12" fmla="*/ 500474 h 500497"/>
                <a:gd name="connsiteX0" fmla="*/ 17909 w 975882"/>
                <a:gd name="connsiteY0" fmla="*/ 500474 h 504534"/>
                <a:gd name="connsiteX1" fmla="*/ 16701 w 975882"/>
                <a:gd name="connsiteY1" fmla="*/ 140113 h 504534"/>
                <a:gd name="connsiteX2" fmla="*/ 129530 w 975882"/>
                <a:gd name="connsiteY2" fmla="*/ 140275 h 504534"/>
                <a:gd name="connsiteX3" fmla="*/ 54008 w 975882"/>
                <a:gd name="connsiteY3" fmla="*/ 28194 h 504534"/>
                <a:gd name="connsiteX4" fmla="*/ 520055 w 975882"/>
                <a:gd name="connsiteY4" fmla="*/ 70425 h 504534"/>
                <a:gd name="connsiteX5" fmla="*/ 520144 w 975882"/>
                <a:gd name="connsiteY5" fmla="*/ 5968 h 504534"/>
                <a:gd name="connsiteX6" fmla="*/ 862838 w 975882"/>
                <a:gd name="connsiteY6" fmla="*/ 224249 h 504534"/>
                <a:gd name="connsiteX7" fmla="*/ 972376 w 975882"/>
                <a:gd name="connsiteY7" fmla="*/ 481424 h 504534"/>
                <a:gd name="connsiteX8" fmla="*/ 831882 w 975882"/>
                <a:gd name="connsiteY8" fmla="*/ 457612 h 504534"/>
                <a:gd name="connsiteX9" fmla="*/ 486806 w 975882"/>
                <a:gd name="connsiteY9" fmla="*/ 464755 h 504534"/>
                <a:gd name="connsiteX10" fmla="*/ 272289 w 975882"/>
                <a:gd name="connsiteY10" fmla="*/ 421893 h 504534"/>
                <a:gd name="connsiteX11" fmla="*/ 122272 w 975882"/>
                <a:gd name="connsiteY11" fmla="*/ 312356 h 504534"/>
                <a:gd name="connsiteX12" fmla="*/ 17909 w 975882"/>
                <a:gd name="connsiteY12" fmla="*/ 500474 h 504534"/>
                <a:gd name="connsiteX0" fmla="*/ 17909 w 988647"/>
                <a:gd name="connsiteY0" fmla="*/ 499069 h 503129"/>
                <a:gd name="connsiteX1" fmla="*/ 16701 w 988647"/>
                <a:gd name="connsiteY1" fmla="*/ 138708 h 503129"/>
                <a:gd name="connsiteX2" fmla="*/ 129530 w 988647"/>
                <a:gd name="connsiteY2" fmla="*/ 138870 h 503129"/>
                <a:gd name="connsiteX3" fmla="*/ 54008 w 988647"/>
                <a:gd name="connsiteY3" fmla="*/ 26789 h 503129"/>
                <a:gd name="connsiteX4" fmla="*/ 520055 w 988647"/>
                <a:gd name="connsiteY4" fmla="*/ 69020 h 503129"/>
                <a:gd name="connsiteX5" fmla="*/ 520144 w 988647"/>
                <a:gd name="connsiteY5" fmla="*/ 4563 h 503129"/>
                <a:gd name="connsiteX6" fmla="*/ 945388 w 988647"/>
                <a:gd name="connsiteY6" fmla="*/ 197444 h 503129"/>
                <a:gd name="connsiteX7" fmla="*/ 972376 w 988647"/>
                <a:gd name="connsiteY7" fmla="*/ 480019 h 503129"/>
                <a:gd name="connsiteX8" fmla="*/ 831882 w 988647"/>
                <a:gd name="connsiteY8" fmla="*/ 456207 h 503129"/>
                <a:gd name="connsiteX9" fmla="*/ 486806 w 988647"/>
                <a:gd name="connsiteY9" fmla="*/ 463350 h 503129"/>
                <a:gd name="connsiteX10" fmla="*/ 272289 w 988647"/>
                <a:gd name="connsiteY10" fmla="*/ 420488 h 503129"/>
                <a:gd name="connsiteX11" fmla="*/ 122272 w 988647"/>
                <a:gd name="connsiteY11" fmla="*/ 310951 h 503129"/>
                <a:gd name="connsiteX12" fmla="*/ 17909 w 988647"/>
                <a:gd name="connsiteY12" fmla="*/ 499069 h 503129"/>
                <a:gd name="connsiteX0" fmla="*/ 17909 w 1017142"/>
                <a:gd name="connsiteY0" fmla="*/ 499069 h 594319"/>
                <a:gd name="connsiteX1" fmla="*/ 16701 w 1017142"/>
                <a:gd name="connsiteY1" fmla="*/ 138708 h 594319"/>
                <a:gd name="connsiteX2" fmla="*/ 129530 w 1017142"/>
                <a:gd name="connsiteY2" fmla="*/ 138870 h 594319"/>
                <a:gd name="connsiteX3" fmla="*/ 54008 w 1017142"/>
                <a:gd name="connsiteY3" fmla="*/ 26789 h 594319"/>
                <a:gd name="connsiteX4" fmla="*/ 520055 w 1017142"/>
                <a:gd name="connsiteY4" fmla="*/ 69020 h 594319"/>
                <a:gd name="connsiteX5" fmla="*/ 520144 w 1017142"/>
                <a:gd name="connsiteY5" fmla="*/ 4563 h 594319"/>
                <a:gd name="connsiteX6" fmla="*/ 945388 w 1017142"/>
                <a:gd name="connsiteY6" fmla="*/ 197444 h 594319"/>
                <a:gd name="connsiteX7" fmla="*/ 1010476 w 1017142"/>
                <a:gd name="connsiteY7" fmla="*/ 594319 h 594319"/>
                <a:gd name="connsiteX8" fmla="*/ 831882 w 1017142"/>
                <a:gd name="connsiteY8" fmla="*/ 456207 h 594319"/>
                <a:gd name="connsiteX9" fmla="*/ 486806 w 1017142"/>
                <a:gd name="connsiteY9" fmla="*/ 463350 h 594319"/>
                <a:gd name="connsiteX10" fmla="*/ 272289 w 1017142"/>
                <a:gd name="connsiteY10" fmla="*/ 420488 h 594319"/>
                <a:gd name="connsiteX11" fmla="*/ 122272 w 1017142"/>
                <a:gd name="connsiteY11" fmla="*/ 310951 h 594319"/>
                <a:gd name="connsiteX12" fmla="*/ 17909 w 1017142"/>
                <a:gd name="connsiteY12" fmla="*/ 499069 h 594319"/>
                <a:gd name="connsiteX0" fmla="*/ 17909 w 1017142"/>
                <a:gd name="connsiteY0" fmla="*/ 499069 h 594319"/>
                <a:gd name="connsiteX1" fmla="*/ 16701 w 1017142"/>
                <a:gd name="connsiteY1" fmla="*/ 138708 h 594319"/>
                <a:gd name="connsiteX2" fmla="*/ 129530 w 1017142"/>
                <a:gd name="connsiteY2" fmla="*/ 138870 h 594319"/>
                <a:gd name="connsiteX3" fmla="*/ 54008 w 1017142"/>
                <a:gd name="connsiteY3" fmla="*/ 26789 h 594319"/>
                <a:gd name="connsiteX4" fmla="*/ 520055 w 1017142"/>
                <a:gd name="connsiteY4" fmla="*/ 69020 h 594319"/>
                <a:gd name="connsiteX5" fmla="*/ 520144 w 1017142"/>
                <a:gd name="connsiteY5" fmla="*/ 4563 h 594319"/>
                <a:gd name="connsiteX6" fmla="*/ 945388 w 1017142"/>
                <a:gd name="connsiteY6" fmla="*/ 197444 h 594319"/>
                <a:gd name="connsiteX7" fmla="*/ 1010476 w 1017142"/>
                <a:gd name="connsiteY7" fmla="*/ 594319 h 594319"/>
                <a:gd name="connsiteX8" fmla="*/ 831882 w 1017142"/>
                <a:gd name="connsiteY8" fmla="*/ 456207 h 594319"/>
                <a:gd name="connsiteX9" fmla="*/ 486806 w 1017142"/>
                <a:gd name="connsiteY9" fmla="*/ 463350 h 594319"/>
                <a:gd name="connsiteX10" fmla="*/ 272289 w 1017142"/>
                <a:gd name="connsiteY10" fmla="*/ 420488 h 594319"/>
                <a:gd name="connsiteX11" fmla="*/ 122272 w 1017142"/>
                <a:gd name="connsiteY11" fmla="*/ 310951 h 594319"/>
                <a:gd name="connsiteX12" fmla="*/ 17909 w 1017142"/>
                <a:gd name="connsiteY12" fmla="*/ 499069 h 594319"/>
                <a:gd name="connsiteX0" fmla="*/ 17909 w 1006442"/>
                <a:gd name="connsiteY0" fmla="*/ 499069 h 613369"/>
                <a:gd name="connsiteX1" fmla="*/ 16701 w 1006442"/>
                <a:gd name="connsiteY1" fmla="*/ 138708 h 613369"/>
                <a:gd name="connsiteX2" fmla="*/ 129530 w 1006442"/>
                <a:gd name="connsiteY2" fmla="*/ 138870 h 613369"/>
                <a:gd name="connsiteX3" fmla="*/ 54008 w 1006442"/>
                <a:gd name="connsiteY3" fmla="*/ 26789 h 613369"/>
                <a:gd name="connsiteX4" fmla="*/ 520055 w 1006442"/>
                <a:gd name="connsiteY4" fmla="*/ 69020 h 613369"/>
                <a:gd name="connsiteX5" fmla="*/ 520144 w 1006442"/>
                <a:gd name="connsiteY5" fmla="*/ 4563 h 613369"/>
                <a:gd name="connsiteX6" fmla="*/ 945388 w 1006442"/>
                <a:gd name="connsiteY6" fmla="*/ 197444 h 613369"/>
                <a:gd name="connsiteX7" fmla="*/ 997776 w 1006442"/>
                <a:gd name="connsiteY7" fmla="*/ 613369 h 613369"/>
                <a:gd name="connsiteX8" fmla="*/ 831882 w 1006442"/>
                <a:gd name="connsiteY8" fmla="*/ 456207 h 613369"/>
                <a:gd name="connsiteX9" fmla="*/ 486806 w 1006442"/>
                <a:gd name="connsiteY9" fmla="*/ 463350 h 613369"/>
                <a:gd name="connsiteX10" fmla="*/ 272289 w 1006442"/>
                <a:gd name="connsiteY10" fmla="*/ 420488 h 613369"/>
                <a:gd name="connsiteX11" fmla="*/ 122272 w 1006442"/>
                <a:gd name="connsiteY11" fmla="*/ 310951 h 613369"/>
                <a:gd name="connsiteX12" fmla="*/ 17909 w 1006442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56207 h 613369"/>
                <a:gd name="connsiteX9" fmla="*/ 486806 w 1016207"/>
                <a:gd name="connsiteY9" fmla="*/ 46335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40332 h 613369"/>
                <a:gd name="connsiteX9" fmla="*/ 486806 w 1016207"/>
                <a:gd name="connsiteY9" fmla="*/ 46335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40332 h 613369"/>
                <a:gd name="connsiteX9" fmla="*/ 493156 w 1016207"/>
                <a:gd name="connsiteY9" fmla="*/ 441125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5532 w 1016207"/>
                <a:gd name="connsiteY8" fmla="*/ 408582 h 613369"/>
                <a:gd name="connsiteX9" fmla="*/ 493156 w 1016207"/>
                <a:gd name="connsiteY9" fmla="*/ 441125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5532 w 1016207"/>
                <a:gd name="connsiteY8" fmla="*/ 4085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8707 w 1016207"/>
                <a:gd name="connsiteY8" fmla="*/ 367307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12832 w 1016207"/>
                <a:gd name="connsiteY8" fmla="*/ 3323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8707 w 1016207"/>
                <a:gd name="connsiteY8" fmla="*/ 227607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946182 w 1016207"/>
                <a:gd name="connsiteY8" fmla="*/ 17363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524906 w 1016207"/>
                <a:gd name="connsiteY9" fmla="*/ 2919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524906 w 1016207"/>
                <a:gd name="connsiteY10" fmla="*/ 291900 h 613369"/>
                <a:gd name="connsiteX11" fmla="*/ 272289 w 1016207"/>
                <a:gd name="connsiteY11" fmla="*/ 4204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72289 w 1016207"/>
                <a:gd name="connsiteY11" fmla="*/ 4204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307214 w 1016207"/>
                <a:gd name="connsiteY11" fmla="*/ 3315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81814 w 1016207"/>
                <a:gd name="connsiteY11" fmla="*/ 404613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81814 w 1016207"/>
                <a:gd name="connsiteY11" fmla="*/ 404613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53249 w 1007097"/>
                <a:gd name="connsiteY0" fmla="*/ 594319 h 613369"/>
                <a:gd name="connsiteX1" fmla="*/ 7591 w 1007097"/>
                <a:gd name="connsiteY1" fmla="*/ 138708 h 613369"/>
                <a:gd name="connsiteX2" fmla="*/ 120420 w 1007097"/>
                <a:gd name="connsiteY2" fmla="*/ 138870 h 613369"/>
                <a:gd name="connsiteX3" fmla="*/ 44898 w 1007097"/>
                <a:gd name="connsiteY3" fmla="*/ 26789 h 613369"/>
                <a:gd name="connsiteX4" fmla="*/ 510945 w 1007097"/>
                <a:gd name="connsiteY4" fmla="*/ 69020 h 613369"/>
                <a:gd name="connsiteX5" fmla="*/ 511034 w 1007097"/>
                <a:gd name="connsiteY5" fmla="*/ 4563 h 613369"/>
                <a:gd name="connsiteX6" fmla="*/ 936278 w 1007097"/>
                <a:gd name="connsiteY6" fmla="*/ 197444 h 613369"/>
                <a:gd name="connsiteX7" fmla="*/ 988666 w 1007097"/>
                <a:gd name="connsiteY7" fmla="*/ 613369 h 613369"/>
                <a:gd name="connsiteX8" fmla="*/ 864047 w 1007097"/>
                <a:gd name="connsiteY8" fmla="*/ 332382 h 613369"/>
                <a:gd name="connsiteX9" fmla="*/ 625244 w 1007097"/>
                <a:gd name="connsiteY9" fmla="*/ 399219 h 613369"/>
                <a:gd name="connsiteX10" fmla="*/ 633271 w 1007097"/>
                <a:gd name="connsiteY10" fmla="*/ 342700 h 613369"/>
                <a:gd name="connsiteX11" fmla="*/ 272704 w 1007097"/>
                <a:gd name="connsiteY11" fmla="*/ 404613 h 613369"/>
                <a:gd name="connsiteX12" fmla="*/ 113162 w 1007097"/>
                <a:gd name="connsiteY12" fmla="*/ 310951 h 613369"/>
                <a:gd name="connsiteX13" fmla="*/ 53249 w 1007097"/>
                <a:gd name="connsiteY13" fmla="*/ 594319 h 613369"/>
                <a:gd name="connsiteX0" fmla="*/ 53596 w 1007444"/>
                <a:gd name="connsiteY0" fmla="*/ 594319 h 613369"/>
                <a:gd name="connsiteX1" fmla="*/ 7938 w 1007444"/>
                <a:gd name="connsiteY1" fmla="*/ 138708 h 613369"/>
                <a:gd name="connsiteX2" fmla="*/ 120767 w 1007444"/>
                <a:gd name="connsiteY2" fmla="*/ 138870 h 613369"/>
                <a:gd name="connsiteX3" fmla="*/ 45245 w 1007444"/>
                <a:gd name="connsiteY3" fmla="*/ 26789 h 613369"/>
                <a:gd name="connsiteX4" fmla="*/ 511292 w 1007444"/>
                <a:gd name="connsiteY4" fmla="*/ 69020 h 613369"/>
                <a:gd name="connsiteX5" fmla="*/ 511381 w 1007444"/>
                <a:gd name="connsiteY5" fmla="*/ 4563 h 613369"/>
                <a:gd name="connsiteX6" fmla="*/ 936625 w 1007444"/>
                <a:gd name="connsiteY6" fmla="*/ 197444 h 613369"/>
                <a:gd name="connsiteX7" fmla="*/ 989013 w 1007444"/>
                <a:gd name="connsiteY7" fmla="*/ 613369 h 613369"/>
                <a:gd name="connsiteX8" fmla="*/ 864394 w 1007444"/>
                <a:gd name="connsiteY8" fmla="*/ 332382 h 613369"/>
                <a:gd name="connsiteX9" fmla="*/ 625591 w 1007444"/>
                <a:gd name="connsiteY9" fmla="*/ 399219 h 613369"/>
                <a:gd name="connsiteX10" fmla="*/ 633618 w 1007444"/>
                <a:gd name="connsiteY10" fmla="*/ 342700 h 613369"/>
                <a:gd name="connsiteX11" fmla="*/ 273051 w 1007444"/>
                <a:gd name="connsiteY11" fmla="*/ 404613 h 613369"/>
                <a:gd name="connsiteX12" fmla="*/ 135734 w 1007444"/>
                <a:gd name="connsiteY12" fmla="*/ 361751 h 613369"/>
                <a:gd name="connsiteX13" fmla="*/ 53596 w 1007444"/>
                <a:gd name="connsiteY13" fmla="*/ 594319 h 613369"/>
                <a:gd name="connsiteX0" fmla="*/ 49343 w 1003191"/>
                <a:gd name="connsiteY0" fmla="*/ 594319 h 613369"/>
                <a:gd name="connsiteX1" fmla="*/ 56188 w 1003191"/>
                <a:gd name="connsiteY1" fmla="*/ 291269 h 613369"/>
                <a:gd name="connsiteX2" fmla="*/ 3685 w 1003191"/>
                <a:gd name="connsiteY2" fmla="*/ 138708 h 613369"/>
                <a:gd name="connsiteX3" fmla="*/ 116514 w 1003191"/>
                <a:gd name="connsiteY3" fmla="*/ 138870 h 613369"/>
                <a:gd name="connsiteX4" fmla="*/ 40992 w 1003191"/>
                <a:gd name="connsiteY4" fmla="*/ 26789 h 613369"/>
                <a:gd name="connsiteX5" fmla="*/ 507039 w 1003191"/>
                <a:gd name="connsiteY5" fmla="*/ 69020 h 613369"/>
                <a:gd name="connsiteX6" fmla="*/ 507128 w 1003191"/>
                <a:gd name="connsiteY6" fmla="*/ 4563 h 613369"/>
                <a:gd name="connsiteX7" fmla="*/ 932372 w 1003191"/>
                <a:gd name="connsiteY7" fmla="*/ 197444 h 613369"/>
                <a:gd name="connsiteX8" fmla="*/ 984760 w 1003191"/>
                <a:gd name="connsiteY8" fmla="*/ 613369 h 613369"/>
                <a:gd name="connsiteX9" fmla="*/ 860141 w 1003191"/>
                <a:gd name="connsiteY9" fmla="*/ 332382 h 613369"/>
                <a:gd name="connsiteX10" fmla="*/ 621338 w 1003191"/>
                <a:gd name="connsiteY10" fmla="*/ 399219 h 613369"/>
                <a:gd name="connsiteX11" fmla="*/ 629365 w 1003191"/>
                <a:gd name="connsiteY11" fmla="*/ 342700 h 613369"/>
                <a:gd name="connsiteX12" fmla="*/ 268798 w 1003191"/>
                <a:gd name="connsiteY12" fmla="*/ 404613 h 613369"/>
                <a:gd name="connsiteX13" fmla="*/ 131481 w 1003191"/>
                <a:gd name="connsiteY13" fmla="*/ 361751 h 613369"/>
                <a:gd name="connsiteX14" fmla="*/ 49343 w 1003191"/>
                <a:gd name="connsiteY14" fmla="*/ 594319 h 613369"/>
                <a:gd name="connsiteX0" fmla="*/ 49343 w 1003191"/>
                <a:gd name="connsiteY0" fmla="*/ 594319 h 613369"/>
                <a:gd name="connsiteX1" fmla="*/ 56188 w 1003191"/>
                <a:gd name="connsiteY1" fmla="*/ 291269 h 613369"/>
                <a:gd name="connsiteX2" fmla="*/ 3685 w 1003191"/>
                <a:gd name="connsiteY2" fmla="*/ 138708 h 613369"/>
                <a:gd name="connsiteX3" fmla="*/ 116514 w 1003191"/>
                <a:gd name="connsiteY3" fmla="*/ 138870 h 613369"/>
                <a:gd name="connsiteX4" fmla="*/ 40992 w 1003191"/>
                <a:gd name="connsiteY4" fmla="*/ 26789 h 613369"/>
                <a:gd name="connsiteX5" fmla="*/ 507039 w 1003191"/>
                <a:gd name="connsiteY5" fmla="*/ 69020 h 613369"/>
                <a:gd name="connsiteX6" fmla="*/ 507128 w 1003191"/>
                <a:gd name="connsiteY6" fmla="*/ 4563 h 613369"/>
                <a:gd name="connsiteX7" fmla="*/ 932372 w 1003191"/>
                <a:gd name="connsiteY7" fmla="*/ 197444 h 613369"/>
                <a:gd name="connsiteX8" fmla="*/ 984760 w 1003191"/>
                <a:gd name="connsiteY8" fmla="*/ 613369 h 613369"/>
                <a:gd name="connsiteX9" fmla="*/ 860141 w 1003191"/>
                <a:gd name="connsiteY9" fmla="*/ 332382 h 613369"/>
                <a:gd name="connsiteX10" fmla="*/ 621338 w 1003191"/>
                <a:gd name="connsiteY10" fmla="*/ 399219 h 613369"/>
                <a:gd name="connsiteX11" fmla="*/ 629365 w 1003191"/>
                <a:gd name="connsiteY11" fmla="*/ 342700 h 613369"/>
                <a:gd name="connsiteX12" fmla="*/ 268798 w 1003191"/>
                <a:gd name="connsiteY12" fmla="*/ 404613 h 613369"/>
                <a:gd name="connsiteX13" fmla="*/ 131481 w 1003191"/>
                <a:gd name="connsiteY13" fmla="*/ 361751 h 613369"/>
                <a:gd name="connsiteX14" fmla="*/ 49343 w 1003191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42841 w 1005040"/>
                <a:gd name="connsiteY4" fmla="*/ 267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42841 w 1005040"/>
                <a:gd name="connsiteY4" fmla="*/ 521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55541 w 1005040"/>
                <a:gd name="connsiteY4" fmla="*/ 394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65066 w 1005040"/>
                <a:gd name="connsiteY4" fmla="*/ 3313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65066 w 1005040"/>
                <a:gd name="connsiteY4" fmla="*/ 3313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5040" h="613369">
                  <a:moveTo>
                    <a:pt x="51192" y="594319"/>
                  </a:moveTo>
                  <a:cubicBezTo>
                    <a:pt x="38643" y="582572"/>
                    <a:pt x="33897" y="364029"/>
                    <a:pt x="58037" y="291269"/>
                  </a:cubicBezTo>
                  <a:cubicBezTo>
                    <a:pt x="21852" y="231209"/>
                    <a:pt x="-14045" y="169400"/>
                    <a:pt x="5534" y="138708"/>
                  </a:cubicBezTo>
                  <a:cubicBezTo>
                    <a:pt x="7733" y="79204"/>
                    <a:pt x="119024" y="188215"/>
                    <a:pt x="118363" y="138870"/>
                  </a:cubicBezTo>
                  <a:cubicBezTo>
                    <a:pt x="117702" y="89525"/>
                    <a:pt x="-16426" y="45310"/>
                    <a:pt x="65066" y="33139"/>
                  </a:cubicBezTo>
                  <a:cubicBezTo>
                    <a:pt x="146558" y="20968"/>
                    <a:pt x="443370" y="38329"/>
                    <a:pt x="508888" y="69020"/>
                  </a:cubicBezTo>
                  <a:cubicBezTo>
                    <a:pt x="561707" y="42561"/>
                    <a:pt x="438088" y="-16841"/>
                    <a:pt x="508977" y="4563"/>
                  </a:cubicBezTo>
                  <a:cubicBezTo>
                    <a:pt x="579866" y="25967"/>
                    <a:pt x="875915" y="133150"/>
                    <a:pt x="934221" y="197444"/>
                  </a:cubicBezTo>
                  <a:cubicBezTo>
                    <a:pt x="992527" y="261738"/>
                    <a:pt x="1029074" y="480813"/>
                    <a:pt x="986609" y="613369"/>
                  </a:cubicBezTo>
                  <a:cubicBezTo>
                    <a:pt x="960019" y="516532"/>
                    <a:pt x="943713" y="339922"/>
                    <a:pt x="861990" y="332382"/>
                  </a:cubicBezTo>
                  <a:cubicBezTo>
                    <a:pt x="813591" y="282403"/>
                    <a:pt x="681229" y="405966"/>
                    <a:pt x="623187" y="399219"/>
                  </a:cubicBezTo>
                  <a:cubicBezTo>
                    <a:pt x="565145" y="392472"/>
                    <a:pt x="689971" y="341801"/>
                    <a:pt x="631214" y="342700"/>
                  </a:cubicBezTo>
                  <a:cubicBezTo>
                    <a:pt x="572457" y="343599"/>
                    <a:pt x="356803" y="403025"/>
                    <a:pt x="270647" y="404613"/>
                  </a:cubicBezTo>
                  <a:cubicBezTo>
                    <a:pt x="209891" y="380801"/>
                    <a:pt x="185648" y="405407"/>
                    <a:pt x="133330" y="361751"/>
                  </a:cubicBezTo>
                  <a:cubicBezTo>
                    <a:pt x="98838" y="448667"/>
                    <a:pt x="63741" y="606066"/>
                    <a:pt x="51192" y="594319"/>
                  </a:cubicBezTo>
                  <a:close/>
                </a:path>
              </a:pathLst>
            </a:custGeom>
            <a:solidFill>
              <a:srgbClr val="654122"/>
            </a:solidFill>
            <a:ln w="6350" cap="flat" cmpd="sng" algn="ctr">
              <a:noFill/>
              <a:prstDash val="solid"/>
              <a:miter lim="800000"/>
            </a:ln>
            <a:effectLst>
              <a:outerShdw dist="38100" dir="4200000" sx="96000" sy="96000" algn="t" rotWithShape="0">
                <a:srgbClr val="DA9E6F"/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4" name="Picture 53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3F9C415E-F24B-457D-84BC-637C1F79D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300" r="90000">
                        <a14:foregroundMark x1="36800" y1="26444" x2="38200" y2="26889"/>
                        <a14:foregroundMark x1="32800" y1="34778" x2="56000" y2="29222"/>
                        <a14:foregroundMark x1="56000" y1="29222" x2="56000" y2="29222"/>
                        <a14:foregroundMark x1="57000" y1="29222" x2="62800" y2="34444"/>
                        <a14:foregroundMark x1="62800" y1="34444" x2="63300" y2="34444"/>
                        <a14:foregroundMark x1="67300" y1="32000" x2="68300" y2="37222"/>
                        <a14:foregroundMark x1="29300" y1="33889" x2="31800" y2="33333"/>
                        <a14:foregroundMark x1="71200" y1="33000" x2="67700" y2="35778"/>
                        <a14:foregroundMark x1="51300" y1="18333" x2="51300" y2="18333"/>
                        <a14:foregroundMark x1="26800" y1="33556" x2="27700" y2="35778"/>
                        <a14:foregroundMark x1="88800" y1="48556" x2="72500" y2="47000"/>
                        <a14:foregroundMark x1="11300" y1="49111" x2="18800" y2="48889"/>
                        <a14:foregroundMark x1="18800" y1="48889" x2="27300" y2="50222"/>
                        <a14:foregroundMark x1="9300" y1="47222" x2="9300" y2="47222"/>
                        <a14:foregroundMark x1="31700" y1="37444" x2="41200" y2="49222"/>
                        <a14:foregroundMark x1="40000" y1="51333" x2="55400" y2="54111"/>
                        <a14:foregroundMark x1="55400" y1="54111" x2="57200" y2="53889"/>
                        <a14:foregroundMark x1="27800" y1="55000" x2="36400" y2="55222"/>
                        <a14:foregroundMark x1="36400" y1="55222" x2="36700" y2="55000"/>
                        <a14:foregroundMark x1="83300" y1="51111" x2="83700" y2="5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580" y="1853754"/>
            <a:ext cx="1609158" cy="1448242"/>
          </a:xfrm>
          <a:prstGeom prst="rect">
            <a:avLst/>
          </a:prstGeom>
        </p:spPr>
      </p:pic>
      <p:pic>
        <p:nvPicPr>
          <p:cNvPr id="56" name="Picture 55" descr="A close up of a clock&#10;&#10;Description automatically generated">
            <a:extLst>
              <a:ext uri="{FF2B5EF4-FFF2-40B4-BE49-F238E27FC236}">
                <a16:creationId xmlns:a16="http://schemas.microsoft.com/office/drawing/2014/main" id="{73B6F571-12AA-4BCB-8019-68790110E7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1111" y1="18667" x2="31111" y2="18667"/>
                        <a14:foregroundMark x1="31111" y1="18667" x2="46667" y2="13333"/>
                        <a14:foregroundMark x1="83111" y1="31556" x2="83111" y2="38667"/>
                        <a14:foregroundMark x1="73333" y1="82222" x2="49778" y2="88000"/>
                        <a14:foregroundMark x1="49778" y1="88000" x2="31111" y2="75556"/>
                        <a14:foregroundMark x1="31111" y1="75556" x2="18222" y2="56444"/>
                        <a14:foregroundMark x1="18222" y1="56444" x2="21778" y2="33778"/>
                        <a14:foregroundMark x1="21778" y1="33778" x2="28000" y2="25333"/>
                        <a14:foregroundMark x1="29333" y1="17333" x2="16000" y2="38667"/>
                        <a14:foregroundMark x1="16000" y1="38667" x2="14667" y2="61333"/>
                        <a14:foregroundMark x1="22052" y1="82667" x2="22346" y2="83516"/>
                        <a14:foregroundMark x1="21590" y1="81333" x2="22052" y2="82667"/>
                        <a14:foregroundMark x1="14667" y1="61333" x2="21590" y2="81333"/>
                        <a14:foregroundMark x1="27148" y1="85565" x2="31556" y2="86667"/>
                        <a14:foregroundMark x1="12000" y1="43556" x2="20889" y2="31111"/>
                        <a14:foregroundMark x1="65333" y1="18222" x2="80889" y2="29778"/>
                        <a14:foregroundMark x1="77333" y1="20889" x2="59556" y2="15111"/>
                        <a14:foregroundMark x1="86667" y1="40444" x2="88444" y2="57778"/>
                        <a14:backgroundMark x1="23556" y1="84889" x2="23556" y2="84889"/>
                        <a14:backgroundMark x1="21778" y1="84000" x2="25333" y2="87111"/>
                        <a14:backgroundMark x1="21778" y1="82667" x2="21778" y2="82667"/>
                        <a14:backgroundMark x1="21333" y1="81333" x2="21333" y2="81333"/>
                        <a14:backgroundMark x1="22667" y1="84000" x2="22667" y2="8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455" y="3855387"/>
            <a:ext cx="1071563" cy="1071563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66988961-D759-4DCF-8E41-3C6ADC71FED2}"/>
              </a:ext>
            </a:extLst>
          </p:cNvPr>
          <p:cNvGrpSpPr/>
          <p:nvPr/>
        </p:nvGrpSpPr>
        <p:grpSpPr>
          <a:xfrm>
            <a:off x="1086986" y="4859078"/>
            <a:ext cx="945362" cy="871713"/>
            <a:chOff x="753709" y="2298936"/>
            <a:chExt cx="3464036" cy="1998423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824C7AB-709C-4B0F-863F-3805C2C818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1000" b="67400" l="4700" r="94700">
                          <a14:foregroundMark x1="85900" y1="38400" x2="90100" y2="50900"/>
                          <a14:foregroundMark x1="90100" y1="50900" x2="90400" y2="50900"/>
                          <a14:foregroundMark x1="13000" y1="36000" x2="15100" y2="50000"/>
                          <a14:foregroundMark x1="15100" y1="50000" x2="24100" y2="61600"/>
                          <a14:foregroundMark x1="8000" y1="41000" x2="10900" y2="52100"/>
                          <a14:foregroundMark x1="4700" y1="44800" x2="5900" y2="47600"/>
                          <a14:foregroundMark x1="93000" y1="41900" x2="94700" y2="45500"/>
                          <a14:foregroundMark x1="20600" y1="64400" x2="40900" y2="67400"/>
                          <a14:foregroundMark x1="40900" y1="67400" x2="81400" y2="64700"/>
                        </a14:backgroundRemoval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l="2714" t="15611" r="2486" b="30399"/>
            <a:stretch/>
          </p:blipFill>
          <p:spPr>
            <a:xfrm>
              <a:off x="763345" y="2298936"/>
              <a:ext cx="3454400" cy="1967321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C25974AE-4CF9-411E-849F-AC74772DE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57" b="89177" l="7781" r="91643">
                          <a14:foregroundMark x1="33718" y1="59307" x2="36599" y2="64069"/>
                          <a14:foregroundMark x1="72622" y1="58442" x2="76945" y2="65368"/>
                          <a14:foregroundMark x1="72334" y1="59307" x2="76657" y2="57576"/>
                          <a14:foregroundMark x1="78386" y1="58442" x2="72334" y2="57143"/>
                          <a14:foregroundMark x1="7781" y1="58009" x2="10375" y2="59307"/>
                          <a14:foregroundMark x1="91643" y1="65801" x2="91643" y2="6580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001246">
              <a:off x="753709" y="2308974"/>
              <a:ext cx="2091562" cy="1392365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5E7FD81D-C629-4B8D-8E6B-1FCB56FFD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75"/>
            <a:stretch>
              <a:fillRect/>
            </a:stretch>
          </p:blipFill>
          <p:spPr>
            <a:xfrm rot="21443078">
              <a:off x="2930803" y="2409759"/>
              <a:ext cx="1125766" cy="1246411"/>
            </a:xfrm>
            <a:custGeom>
              <a:avLst/>
              <a:gdLst>
                <a:gd name="connsiteX0" fmla="*/ 400806 w 2381250"/>
                <a:gd name="connsiteY0" fmla="*/ 0 h 2636441"/>
                <a:gd name="connsiteX1" fmla="*/ 1953962 w 2381250"/>
                <a:gd name="connsiteY1" fmla="*/ 27111 h 2636441"/>
                <a:gd name="connsiteX2" fmla="*/ 1953962 w 2381250"/>
                <a:gd name="connsiteY2" fmla="*/ 286779 h 2636441"/>
                <a:gd name="connsiteX3" fmla="*/ 1970170 w 2381250"/>
                <a:gd name="connsiteY3" fmla="*/ 286779 h 2636441"/>
                <a:gd name="connsiteX4" fmla="*/ 1964337 w 2381250"/>
                <a:gd name="connsiteY4" fmla="*/ 292765 h 2636441"/>
                <a:gd name="connsiteX5" fmla="*/ 2381250 w 2381250"/>
                <a:gd name="connsiteY5" fmla="*/ 698986 h 2636441"/>
                <a:gd name="connsiteX6" fmla="*/ 2381250 w 2381250"/>
                <a:gd name="connsiteY6" fmla="*/ 2456974 h 2636441"/>
                <a:gd name="connsiteX7" fmla="*/ 792490 w 2381250"/>
                <a:gd name="connsiteY7" fmla="*/ 2636441 h 2636441"/>
                <a:gd name="connsiteX8" fmla="*/ 766442 w 2381250"/>
                <a:gd name="connsiteY8" fmla="*/ 2636441 h 2636441"/>
                <a:gd name="connsiteX9" fmla="*/ 0 w 2381250"/>
                <a:gd name="connsiteY9" fmla="*/ 2444105 h 2636441"/>
                <a:gd name="connsiteX10" fmla="*/ 0 w 2381250"/>
                <a:gd name="connsiteY10" fmla="*/ 696583 h 2636441"/>
                <a:gd name="connsiteX11" fmla="*/ 393649 w 2381250"/>
                <a:gd name="connsiteY11" fmla="*/ 255438 h 2636441"/>
                <a:gd name="connsiteX12" fmla="*/ 389996 w 2381250"/>
                <a:gd name="connsiteY12" fmla="*/ 252179 h 2636441"/>
                <a:gd name="connsiteX13" fmla="*/ 400806 w 2381250"/>
                <a:gd name="connsiteY13" fmla="*/ 252179 h 2636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81250" h="2636441">
                  <a:moveTo>
                    <a:pt x="400806" y="0"/>
                  </a:moveTo>
                  <a:lnTo>
                    <a:pt x="1953962" y="27111"/>
                  </a:lnTo>
                  <a:lnTo>
                    <a:pt x="1953962" y="286779"/>
                  </a:lnTo>
                  <a:lnTo>
                    <a:pt x="1970170" y="286779"/>
                  </a:lnTo>
                  <a:lnTo>
                    <a:pt x="1964337" y="292765"/>
                  </a:lnTo>
                  <a:lnTo>
                    <a:pt x="2381250" y="698986"/>
                  </a:lnTo>
                  <a:lnTo>
                    <a:pt x="2381250" y="2456974"/>
                  </a:lnTo>
                  <a:lnTo>
                    <a:pt x="792490" y="2636441"/>
                  </a:lnTo>
                  <a:lnTo>
                    <a:pt x="766442" y="2636441"/>
                  </a:lnTo>
                  <a:lnTo>
                    <a:pt x="0" y="2444105"/>
                  </a:lnTo>
                  <a:lnTo>
                    <a:pt x="0" y="696583"/>
                  </a:lnTo>
                  <a:lnTo>
                    <a:pt x="393649" y="255438"/>
                  </a:lnTo>
                  <a:lnTo>
                    <a:pt x="389996" y="252179"/>
                  </a:lnTo>
                  <a:lnTo>
                    <a:pt x="400806" y="252179"/>
                  </a:lnTo>
                  <a:close/>
                </a:path>
              </a:pathLst>
            </a:cu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82E9BE4E-A1FB-49FC-A79E-16A7D3AB2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9493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8230" y="2849694"/>
              <a:ext cx="1158611" cy="1158611"/>
            </a:xfrm>
            <a:prstGeom prst="rect">
              <a:avLst/>
            </a:prstGeom>
          </p:spPr>
        </p:pic>
        <p:pic>
          <p:nvPicPr>
            <p:cNvPr id="62" name="Picture 61" descr="A picture containing clipart&#10;&#10;Description generated with very high confidence">
              <a:extLst>
                <a:ext uri="{FF2B5EF4-FFF2-40B4-BE49-F238E27FC236}">
                  <a16:creationId xmlns:a16="http://schemas.microsoft.com/office/drawing/2014/main" id="{20693491-169B-4F9F-9913-0B7DFA3AB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357" b="90000" l="10000" r="91154">
                          <a14:foregroundMark x1="27692" y1="38214" x2="30769" y2="39643"/>
                          <a14:foregroundMark x1="40000" y1="31786" x2="43077" y2="36429"/>
                          <a14:foregroundMark x1="21538" y1="45000" x2="29615" y2="47500"/>
                          <a14:foregroundMark x1="67692" y1="40714" x2="66538" y2="45000"/>
                          <a14:foregroundMark x1="75385" y1="46429" x2="75000" y2="50000"/>
                          <a14:foregroundMark x1="84615" y1="46786" x2="83846" y2="52500"/>
                          <a14:foregroundMark x1="85385" y1="22857" x2="84615" y2="26071"/>
                          <a14:foregroundMark x1="39615" y1="8214" x2="55385" y2="7857"/>
                          <a14:foregroundMark x1="68846" y1="10357" x2="72308" y2="17143"/>
                          <a14:foregroundMark x1="60769" y1="14643" x2="57692" y2="21071"/>
                          <a14:foregroundMark x1="53846" y1="11071" x2="52308" y2="15714"/>
                          <a14:foregroundMark x1="41923" y1="9643" x2="35769" y2="16429"/>
                          <a14:foregroundMark x1="18846" y1="21786" x2="18846" y2="21786"/>
                          <a14:foregroundMark x1="15385" y1="18571" x2="18462" y2="21071"/>
                          <a14:foregroundMark x1="91538" y1="33929" x2="91154" y2="34286"/>
                          <a14:foregroundMark x1="59615" y1="5357" x2="64615" y2="103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7075456">
              <a:off x="1645746" y="2931764"/>
              <a:ext cx="1222077" cy="1316083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D389EACD-7B5A-4E28-97CB-C7BBA5AE8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9000" b="67200" l="7300" r="94400">
                          <a14:foregroundMark x1="12700" y1="54200" x2="72600" y2="66200"/>
                          <a14:foregroundMark x1="72600" y1="66200" x2="86799" y2="63464"/>
                          <a14:foregroundMark x1="7300" y1="49000" x2="9000" y2="50800"/>
                          <a14:backgroundMark x1="91800" y1="62000" x2="87800" y2="66900"/>
                          <a14:backgroundMark x1="94700" y1="62000" x2="93900" y2="64300"/>
                          <a14:backgroundMark x1="88500" y1="62200" x2="88500" y2="63900"/>
                        </a14:backgroundRemoval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l="2714" t="46994" r="2486" b="30400"/>
            <a:stretch/>
          </p:blipFill>
          <p:spPr>
            <a:xfrm>
              <a:off x="763345" y="3473634"/>
              <a:ext cx="3454400" cy="823725"/>
            </a:xfrm>
            <a:custGeom>
              <a:avLst/>
              <a:gdLst>
                <a:gd name="connsiteX0" fmla="*/ 0 w 3454400"/>
                <a:gd name="connsiteY0" fmla="*/ 0 h 823725"/>
                <a:gd name="connsiteX1" fmla="*/ 48192 w 3454400"/>
                <a:gd name="connsiteY1" fmla="*/ 0 h 823725"/>
                <a:gd name="connsiteX2" fmla="*/ 252408 w 3454400"/>
                <a:gd name="connsiteY2" fmla="*/ 64665 h 823725"/>
                <a:gd name="connsiteX3" fmla="*/ 1747621 w 3454400"/>
                <a:gd name="connsiteY3" fmla="*/ 226474 h 823725"/>
                <a:gd name="connsiteX4" fmla="*/ 3242834 w 3454400"/>
                <a:gd name="connsiteY4" fmla="*/ 64665 h 823725"/>
                <a:gd name="connsiteX5" fmla="*/ 3447050 w 3454400"/>
                <a:gd name="connsiteY5" fmla="*/ 0 h 823725"/>
                <a:gd name="connsiteX6" fmla="*/ 3454400 w 3454400"/>
                <a:gd name="connsiteY6" fmla="*/ 0 h 823725"/>
                <a:gd name="connsiteX7" fmla="*/ 3454400 w 3454400"/>
                <a:gd name="connsiteY7" fmla="*/ 823725 h 823725"/>
                <a:gd name="connsiteX8" fmla="*/ 0 w 3454400"/>
                <a:gd name="connsiteY8" fmla="*/ 823725 h 82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54400" h="823725">
                  <a:moveTo>
                    <a:pt x="0" y="0"/>
                  </a:moveTo>
                  <a:lnTo>
                    <a:pt x="48192" y="0"/>
                  </a:lnTo>
                  <a:lnTo>
                    <a:pt x="252408" y="64665"/>
                  </a:lnTo>
                  <a:cubicBezTo>
                    <a:pt x="635067" y="164639"/>
                    <a:pt x="1163704" y="226474"/>
                    <a:pt x="1747621" y="226474"/>
                  </a:cubicBezTo>
                  <a:cubicBezTo>
                    <a:pt x="2331538" y="226474"/>
                    <a:pt x="2860176" y="164639"/>
                    <a:pt x="3242834" y="64665"/>
                  </a:cubicBezTo>
                  <a:lnTo>
                    <a:pt x="3447050" y="0"/>
                  </a:lnTo>
                  <a:lnTo>
                    <a:pt x="3454400" y="0"/>
                  </a:lnTo>
                  <a:lnTo>
                    <a:pt x="3454400" y="823725"/>
                  </a:lnTo>
                  <a:lnTo>
                    <a:pt x="0" y="823725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845561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08AB09B2-C878-4117-B853-0E296893BF0A}"/>
              </a:ext>
            </a:extLst>
          </p:cNvPr>
          <p:cNvSpPr txBox="1">
            <a:spLocks/>
          </p:cNvSpPr>
          <p:nvPr/>
        </p:nvSpPr>
        <p:spPr>
          <a:xfrm>
            <a:off x="1843522" y="2343672"/>
            <a:ext cx="5144019" cy="296920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1500" b="1" dirty="0">
              <a:cs typeface="MV Boli" panose="02000500030200090000" pitchFamily="2" charset="0"/>
            </a:endParaRPr>
          </a:p>
          <a:p>
            <a:pPr>
              <a:lnSpc>
                <a:spcPct val="150000"/>
              </a:lnSpc>
            </a:pPr>
            <a:endParaRPr lang="en-US" sz="15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8A895E-02A3-4C46-9623-83E6798111EC}"/>
              </a:ext>
            </a:extLst>
          </p:cNvPr>
          <p:cNvSpPr txBox="1"/>
          <p:nvPr/>
        </p:nvSpPr>
        <p:spPr>
          <a:xfrm>
            <a:off x="6111833" y="2343672"/>
            <a:ext cx="60801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400" dirty="0"/>
              <a:t>Search for months with celebratory/theme days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 dirty="0"/>
              <a:t>Pick a theme: Daily/Monthly/National Food Day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 dirty="0"/>
              <a:t>Name your campaign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 dirty="0"/>
              <a:t>Write action steps using 5 W’s worksheet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 dirty="0"/>
              <a:t>Present your campaign</a:t>
            </a:r>
          </a:p>
          <a:p>
            <a:pPr>
              <a:spcAft>
                <a:spcPts val="300"/>
              </a:spcAft>
            </a:pPr>
            <a:r>
              <a:rPr lang="en-US" sz="2400" dirty="0"/>
              <a:t>      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51CDADB-9816-47A6-B7DB-2324BD237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CAMPAIGN Breakout activity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4D38FA3-823B-41A5-ACD1-A5C9EAEFFB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1" t="5232" r="5354" b="10211"/>
          <a:stretch/>
        </p:blipFill>
        <p:spPr>
          <a:xfrm>
            <a:off x="587781" y="2051635"/>
            <a:ext cx="5144020" cy="377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46474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E02F034B8BF54BAE9AA0D60582A4B6" ma:contentTypeVersion="15" ma:contentTypeDescription="Create a new document." ma:contentTypeScope="" ma:versionID="eee16c4b0a70e0305c26db6321992320">
  <xsd:schema xmlns:xsd="http://www.w3.org/2001/XMLSchema" xmlns:xs="http://www.w3.org/2001/XMLSchema" xmlns:p="http://schemas.microsoft.com/office/2006/metadata/properties" xmlns:ns2="8bf10d84-95c4-446b-a6dc-317de1800774" xmlns:ns3="b523212d-ee6b-416a-b870-f85da76adb72" xmlns:ns4="a038a585-4f1b-4b82-9716-f9d38f63b763" targetNamespace="http://schemas.microsoft.com/office/2006/metadata/properties" ma:root="true" ma:fieldsID="1385811ed7e0e77f498314b8be9c91f1" ns2:_="" ns3:_="" ns4:_="">
    <xsd:import namespace="8bf10d84-95c4-446b-a6dc-317de1800774"/>
    <xsd:import namespace="b523212d-ee6b-416a-b870-f85da76adb72"/>
    <xsd:import namespace="a038a585-4f1b-4b82-9716-f9d38f63b7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4:SharedWithUsers" minOccurs="0"/>
                <xsd:element ref="ns4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f10d84-95c4-446b-a6dc-317de18007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22e4ffc-addb-439b-972d-eea4499ade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23212d-ee6b-416a-b870-f85da76adb7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ec9a4619-c281-4fc8-b204-49f0b9119d60}" ma:internalName="TaxCatchAll" ma:showField="CatchAllData" ma:web="b523212d-ee6b-416a-b870-f85da76adb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38a585-4f1b-4b82-9716-f9d38f63b763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523212d-ee6b-416a-b870-f85da76adb72" xsi:nil="true"/>
    <lcf76f155ced4ddcb4097134ff3c332f xmlns="8bf10d84-95c4-446b-a6dc-317de180077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B92E97-3DF4-4CC9-8DA1-2F5C4AB97297}"/>
</file>

<file path=customXml/itemProps2.xml><?xml version="1.0" encoding="utf-8"?>
<ds:datastoreItem xmlns:ds="http://schemas.openxmlformats.org/officeDocument/2006/customXml" ds:itemID="{ADE4AC73-4A54-4924-BDB0-9317FB3ED03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5942ED8-2587-4762-9C06-ADCF30E5B9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986</TotalTime>
  <Words>555</Words>
  <Application>Microsoft Office PowerPoint</Application>
  <PresentationFormat>Widescreen</PresentationFormat>
  <Paragraphs>111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 Black</vt:lpstr>
      <vt:lpstr>Berlin Sans FB Demi</vt:lpstr>
      <vt:lpstr>Calibri</vt:lpstr>
      <vt:lpstr>Elephant</vt:lpstr>
      <vt:lpstr>Rockwell</vt:lpstr>
      <vt:lpstr>Gallery</vt:lpstr>
      <vt:lpstr>PowerPoint Presentation</vt:lpstr>
      <vt:lpstr>Marketing</vt:lpstr>
      <vt:lpstr>Marketing building blocks of success</vt:lpstr>
      <vt:lpstr>National campaigns</vt:lpstr>
      <vt:lpstr>Lausd campaigns</vt:lpstr>
      <vt:lpstr>Celebrations and holidays</vt:lpstr>
      <vt:lpstr>Celebrations and holidays</vt:lpstr>
      <vt:lpstr>5 campaign w’s</vt:lpstr>
      <vt:lpstr>CAMPAIGN Breakout activity</vt:lpstr>
      <vt:lpstr>PowerPoint Presentation</vt:lpstr>
      <vt:lpstr>PowerPoint Presentation</vt:lpstr>
      <vt:lpstr>PowerPoint Presentation</vt:lpstr>
      <vt:lpstr>PowerPoint Presentation</vt:lpstr>
      <vt:lpstr>How to market café la to gen-z</vt:lpstr>
      <vt:lpstr>How to market café la to gen-z</vt:lpstr>
      <vt:lpstr>Social media</vt:lpstr>
      <vt:lpstr>Food Services Division Social media Accounts</vt:lpstr>
      <vt:lpstr>Be cautious on social media platforms</vt:lpstr>
      <vt:lpstr>Make gen-z work for your cafe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Gordian, Selina</dc:creator>
  <cp:lastModifiedBy>Gordian, Selina</cp:lastModifiedBy>
  <cp:revision>45</cp:revision>
  <dcterms:created xsi:type="dcterms:W3CDTF">2020-02-28T22:40:29Z</dcterms:created>
  <dcterms:modified xsi:type="dcterms:W3CDTF">2021-01-14T05:11:33Z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0x0101004EE02F034B8BF54BAE9AA0D60582A4B6</vt:lpwstr>
  </property>
</Properties>
</file>